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4"/>
  </p:sldMasterIdLst>
  <p:notesMasterIdLst>
    <p:notesMasterId r:id="rId27"/>
  </p:notesMasterIdLst>
  <p:sldIdLst>
    <p:sldId id="256" r:id="rId5"/>
    <p:sldId id="291" r:id="rId6"/>
    <p:sldId id="292" r:id="rId7"/>
    <p:sldId id="293" r:id="rId8"/>
    <p:sldId id="295" r:id="rId9"/>
    <p:sldId id="294" r:id="rId10"/>
    <p:sldId id="296" r:id="rId11"/>
    <p:sldId id="257" r:id="rId12"/>
    <p:sldId id="263" r:id="rId13"/>
    <p:sldId id="259" r:id="rId14"/>
    <p:sldId id="260" r:id="rId15"/>
    <p:sldId id="261" r:id="rId16"/>
    <p:sldId id="264" r:id="rId17"/>
    <p:sldId id="262" r:id="rId18"/>
    <p:sldId id="265" r:id="rId19"/>
    <p:sldId id="266" r:id="rId20"/>
    <p:sldId id="267" r:id="rId21"/>
    <p:sldId id="268" r:id="rId22"/>
    <p:sldId id="269" r:id="rId23"/>
    <p:sldId id="270" r:id="rId24"/>
    <p:sldId id="271" r:id="rId25"/>
    <p:sldId id="272" r:id="rId26"/>
  </p:sldIdLst>
  <p:sldSz cx="9144000" cy="5143500" type="screen16x9"/>
  <p:notesSz cx="6858000" cy="9144000"/>
  <p:embeddedFontLst>
    <p:embeddedFont>
      <p:font typeface="Abel" panose="020B0604020202020204" charset="0"/>
      <p:regular r:id="rId28"/>
    </p:embeddedFont>
    <p:embeddedFont>
      <p:font typeface="Cambria Math" panose="02040503050406030204" pitchFamily="18" charset="0"/>
      <p:regular r:id="rId29"/>
    </p:embeddedFont>
    <p:embeddedFont>
      <p:font typeface="Fira Sans Extra Condensed Medium" panose="020B0604020202020204" charset="0"/>
      <p:regular r:id="rId30"/>
      <p:bold r:id="rId31"/>
      <p:italic r:id="rId32"/>
      <p:boldItalic r:id="rId33"/>
    </p:embeddedFont>
    <p:embeddedFont>
      <p:font typeface="Oswald Regular" panose="020B0604020202020204" charset="0"/>
      <p:regular r:id="rId34"/>
      <p:bold r:id="rId35"/>
    </p:embeddedFont>
    <p:embeddedFont>
      <p:font typeface="Passion One" panose="020B0604020202020204"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A37AEC-EAE7-4614-9479-D6603C1F8A2B}">
  <a:tblStyle styleId="{30A37AEC-EAE7-4614-9479-D6603C1F8A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5" d="100"/>
          <a:sy n="95" d="100"/>
        </p:scale>
        <p:origin x="69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7.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5ba6db7e3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5ba6db7e3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a15755a3a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a15755a3a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7c365f9a0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7c365f9a0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7c365f9a0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57c365f9a0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7c365f9a0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7c365f9a0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57c365f9a0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57c365f9a0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57c365f9a0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57c365f9a0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57c365f9a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57c365f9a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7b68ffdf2_2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7b68ffdf2_2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17abcd53c_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17abcd53c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7b68ffdf2_2_8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57b68ffdf2_2_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7b68ffdf2_2_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57b68ffdf2_2_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7b68ffdf2_2_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7b68ffdf2_2_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7c365f9a0_1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7c365f9a0_1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57b68ffdf2_2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57b68ffdf2_2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7c365f9a0_1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57c365f9a0_1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
  <p:cSld name="TITLE_2">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5186712" y="2164600"/>
            <a:ext cx="28104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rgbClr val="5B72B7"/>
                </a:solidFill>
              </a:defRPr>
            </a:lvl1pPr>
            <a:lvl2pPr lvl="1" algn="r" rtl="0">
              <a:lnSpc>
                <a:spcPct val="100000"/>
              </a:lnSpc>
              <a:spcBef>
                <a:spcPts val="1600"/>
              </a:spcBef>
              <a:spcAft>
                <a:spcPts val="0"/>
              </a:spcAft>
              <a:buNone/>
              <a:defRPr sz="1800">
                <a:solidFill>
                  <a:srgbClr val="5B72B7"/>
                </a:solidFill>
              </a:defRPr>
            </a:lvl2pPr>
            <a:lvl3pPr lvl="2" algn="r" rtl="0">
              <a:lnSpc>
                <a:spcPct val="100000"/>
              </a:lnSpc>
              <a:spcBef>
                <a:spcPts val="1600"/>
              </a:spcBef>
              <a:spcAft>
                <a:spcPts val="0"/>
              </a:spcAft>
              <a:buNone/>
              <a:defRPr sz="1800">
                <a:solidFill>
                  <a:srgbClr val="5B72B7"/>
                </a:solidFill>
              </a:defRPr>
            </a:lvl3pPr>
            <a:lvl4pPr lvl="3" algn="r" rtl="0">
              <a:lnSpc>
                <a:spcPct val="100000"/>
              </a:lnSpc>
              <a:spcBef>
                <a:spcPts val="1600"/>
              </a:spcBef>
              <a:spcAft>
                <a:spcPts val="0"/>
              </a:spcAft>
              <a:buNone/>
              <a:defRPr sz="1800">
                <a:solidFill>
                  <a:srgbClr val="5B72B7"/>
                </a:solidFill>
              </a:defRPr>
            </a:lvl4pPr>
            <a:lvl5pPr lvl="4" algn="r" rtl="0">
              <a:lnSpc>
                <a:spcPct val="100000"/>
              </a:lnSpc>
              <a:spcBef>
                <a:spcPts val="1600"/>
              </a:spcBef>
              <a:spcAft>
                <a:spcPts val="0"/>
              </a:spcAft>
              <a:buNone/>
              <a:defRPr sz="1800">
                <a:solidFill>
                  <a:srgbClr val="5B72B7"/>
                </a:solidFill>
              </a:defRPr>
            </a:lvl5pPr>
            <a:lvl6pPr lvl="5" algn="r" rtl="0">
              <a:lnSpc>
                <a:spcPct val="100000"/>
              </a:lnSpc>
              <a:spcBef>
                <a:spcPts val="1600"/>
              </a:spcBef>
              <a:spcAft>
                <a:spcPts val="0"/>
              </a:spcAft>
              <a:buNone/>
              <a:defRPr sz="1800">
                <a:solidFill>
                  <a:srgbClr val="5B72B7"/>
                </a:solidFill>
              </a:defRPr>
            </a:lvl6pPr>
            <a:lvl7pPr lvl="6" algn="r" rtl="0">
              <a:lnSpc>
                <a:spcPct val="100000"/>
              </a:lnSpc>
              <a:spcBef>
                <a:spcPts val="1600"/>
              </a:spcBef>
              <a:spcAft>
                <a:spcPts val="0"/>
              </a:spcAft>
              <a:buNone/>
              <a:defRPr sz="1800">
                <a:solidFill>
                  <a:srgbClr val="5B72B7"/>
                </a:solidFill>
              </a:defRPr>
            </a:lvl7pPr>
            <a:lvl8pPr lvl="7" algn="r" rtl="0">
              <a:lnSpc>
                <a:spcPct val="100000"/>
              </a:lnSpc>
              <a:spcBef>
                <a:spcPts val="1600"/>
              </a:spcBef>
              <a:spcAft>
                <a:spcPts val="0"/>
              </a:spcAft>
              <a:buNone/>
              <a:defRPr sz="1800">
                <a:solidFill>
                  <a:srgbClr val="5B72B7"/>
                </a:solidFill>
              </a:defRPr>
            </a:lvl8pPr>
            <a:lvl9pPr lvl="8" algn="r" rtl="0">
              <a:lnSpc>
                <a:spcPct val="100000"/>
              </a:lnSpc>
              <a:spcBef>
                <a:spcPts val="1600"/>
              </a:spcBef>
              <a:spcAft>
                <a:spcPts val="1600"/>
              </a:spcAft>
              <a:buNone/>
              <a:defRPr sz="1800">
                <a:solidFill>
                  <a:srgbClr val="5B72B7"/>
                </a:solidFill>
              </a:defRPr>
            </a:lvl9pPr>
          </a:lstStyle>
          <a:p>
            <a:endParaRPr/>
          </a:p>
        </p:txBody>
      </p:sp>
      <p:sp>
        <p:nvSpPr>
          <p:cNvPr id="10" name="Google Shape;10;p2"/>
          <p:cNvSpPr txBox="1">
            <a:spLocks noGrp="1"/>
          </p:cNvSpPr>
          <p:nvPr>
            <p:ph type="ctrTitle"/>
          </p:nvPr>
        </p:nvSpPr>
        <p:spPr>
          <a:xfrm>
            <a:off x="1173440" y="154175"/>
            <a:ext cx="6823500" cy="2052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5B72B7"/>
              </a:buClr>
              <a:buSzPts val="6000"/>
              <a:buFont typeface="Passion One"/>
              <a:buNone/>
              <a:defRPr sz="6000">
                <a:solidFill>
                  <a:srgbClr val="5B72B7"/>
                </a:solidFill>
                <a:latin typeface="Passion One"/>
                <a:ea typeface="Passion One"/>
                <a:cs typeface="Passion One"/>
                <a:sym typeface="Passion One"/>
              </a:defRPr>
            </a:lvl1pPr>
            <a:lvl2pPr lvl="1"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2pPr>
            <a:lvl3pPr lvl="2"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3pPr>
            <a:lvl4pPr lvl="3"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4pPr>
            <a:lvl5pPr lvl="4"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5pPr>
            <a:lvl6pPr lvl="5"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6pPr>
            <a:lvl7pPr lvl="6"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7pPr>
            <a:lvl8pPr lvl="7"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8pPr>
            <a:lvl9pPr lvl="8" algn="r" rtl="0">
              <a:spcBef>
                <a:spcPts val="0"/>
              </a:spcBef>
              <a:spcAft>
                <a:spcPts val="0"/>
              </a:spcAft>
              <a:buClr>
                <a:srgbClr val="5B72B7"/>
              </a:buClr>
              <a:buSzPts val="6000"/>
              <a:buFont typeface="Oswald Regular"/>
              <a:buNone/>
              <a:defRPr sz="6000">
                <a:solidFill>
                  <a:srgbClr val="5B72B7"/>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DESIGN 1">
  <p:cSld name="TITLE_1_1_1_2_1_1_1_1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LUMNS">
  <p:cSld name="TITLE_1_1_1_1">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1813400" y="2604875"/>
            <a:ext cx="2626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E9D9"/>
              </a:buClr>
              <a:buSzPts val="1600"/>
              <a:buNone/>
              <a:defRPr sz="1600">
                <a:solidFill>
                  <a:srgbClr val="F9E9D9"/>
                </a:solidFill>
              </a:defRPr>
            </a:lvl1pPr>
            <a:lvl2pPr lvl="1" algn="r" rtl="0">
              <a:spcBef>
                <a:spcPts val="0"/>
              </a:spcBef>
              <a:spcAft>
                <a:spcPts val="0"/>
              </a:spcAft>
              <a:buClr>
                <a:srgbClr val="F9E9D9"/>
              </a:buClr>
              <a:buSzPts val="1600"/>
              <a:buNone/>
              <a:defRPr sz="1600">
                <a:solidFill>
                  <a:srgbClr val="F9E9D9"/>
                </a:solidFill>
              </a:defRPr>
            </a:lvl2pPr>
            <a:lvl3pPr lvl="2" algn="r" rtl="0">
              <a:spcBef>
                <a:spcPts val="0"/>
              </a:spcBef>
              <a:spcAft>
                <a:spcPts val="0"/>
              </a:spcAft>
              <a:buClr>
                <a:srgbClr val="F9E9D9"/>
              </a:buClr>
              <a:buSzPts val="1600"/>
              <a:buNone/>
              <a:defRPr sz="1600">
                <a:solidFill>
                  <a:srgbClr val="F9E9D9"/>
                </a:solidFill>
              </a:defRPr>
            </a:lvl3pPr>
            <a:lvl4pPr lvl="3" algn="r" rtl="0">
              <a:spcBef>
                <a:spcPts val="0"/>
              </a:spcBef>
              <a:spcAft>
                <a:spcPts val="0"/>
              </a:spcAft>
              <a:buClr>
                <a:srgbClr val="F9E9D9"/>
              </a:buClr>
              <a:buSzPts val="1600"/>
              <a:buNone/>
              <a:defRPr sz="1600">
                <a:solidFill>
                  <a:srgbClr val="F9E9D9"/>
                </a:solidFill>
              </a:defRPr>
            </a:lvl4pPr>
            <a:lvl5pPr lvl="4" algn="r" rtl="0">
              <a:spcBef>
                <a:spcPts val="0"/>
              </a:spcBef>
              <a:spcAft>
                <a:spcPts val="0"/>
              </a:spcAft>
              <a:buClr>
                <a:srgbClr val="F9E9D9"/>
              </a:buClr>
              <a:buSzPts val="1600"/>
              <a:buNone/>
              <a:defRPr sz="1600">
                <a:solidFill>
                  <a:srgbClr val="F9E9D9"/>
                </a:solidFill>
              </a:defRPr>
            </a:lvl5pPr>
            <a:lvl6pPr lvl="5" algn="r" rtl="0">
              <a:spcBef>
                <a:spcPts val="0"/>
              </a:spcBef>
              <a:spcAft>
                <a:spcPts val="0"/>
              </a:spcAft>
              <a:buClr>
                <a:srgbClr val="F9E9D9"/>
              </a:buClr>
              <a:buSzPts val="1600"/>
              <a:buNone/>
              <a:defRPr sz="1600">
                <a:solidFill>
                  <a:srgbClr val="F9E9D9"/>
                </a:solidFill>
              </a:defRPr>
            </a:lvl6pPr>
            <a:lvl7pPr lvl="6" algn="r" rtl="0">
              <a:spcBef>
                <a:spcPts val="0"/>
              </a:spcBef>
              <a:spcAft>
                <a:spcPts val="0"/>
              </a:spcAft>
              <a:buClr>
                <a:srgbClr val="F9E9D9"/>
              </a:buClr>
              <a:buSzPts val="1600"/>
              <a:buNone/>
              <a:defRPr sz="1600">
                <a:solidFill>
                  <a:srgbClr val="F9E9D9"/>
                </a:solidFill>
              </a:defRPr>
            </a:lvl7pPr>
            <a:lvl8pPr lvl="7" algn="r" rtl="0">
              <a:spcBef>
                <a:spcPts val="0"/>
              </a:spcBef>
              <a:spcAft>
                <a:spcPts val="0"/>
              </a:spcAft>
              <a:buClr>
                <a:srgbClr val="F9E9D9"/>
              </a:buClr>
              <a:buSzPts val="1600"/>
              <a:buNone/>
              <a:defRPr sz="1600">
                <a:solidFill>
                  <a:srgbClr val="F9E9D9"/>
                </a:solidFill>
              </a:defRPr>
            </a:lvl8pPr>
            <a:lvl9pPr lvl="8" algn="r" rtl="0">
              <a:spcBef>
                <a:spcPts val="0"/>
              </a:spcBef>
              <a:spcAft>
                <a:spcPts val="0"/>
              </a:spcAft>
              <a:buClr>
                <a:srgbClr val="F9E9D9"/>
              </a:buClr>
              <a:buSzPts val="1600"/>
              <a:buNone/>
              <a:defRPr sz="1600">
                <a:solidFill>
                  <a:srgbClr val="F9E9D9"/>
                </a:solidFill>
              </a:defRPr>
            </a:lvl9pPr>
          </a:lstStyle>
          <a:p>
            <a:endParaRPr/>
          </a:p>
        </p:txBody>
      </p:sp>
      <p:sp>
        <p:nvSpPr>
          <p:cNvPr id="60" name="Google Shape;60;p13"/>
          <p:cNvSpPr txBox="1">
            <a:spLocks noGrp="1"/>
          </p:cNvSpPr>
          <p:nvPr>
            <p:ph type="subTitle" idx="1"/>
          </p:nvPr>
        </p:nvSpPr>
        <p:spPr>
          <a:xfrm>
            <a:off x="2480600" y="3102275"/>
            <a:ext cx="19596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rgbClr val="F9E9D9"/>
                </a:solidFill>
              </a:defRPr>
            </a:lvl1pPr>
            <a:lvl2pPr lvl="1" algn="r" rtl="0">
              <a:lnSpc>
                <a:spcPct val="100000"/>
              </a:lnSpc>
              <a:spcBef>
                <a:spcPts val="1600"/>
              </a:spcBef>
              <a:spcAft>
                <a:spcPts val="0"/>
              </a:spcAft>
              <a:buNone/>
              <a:defRPr>
                <a:solidFill>
                  <a:srgbClr val="F9E9D9"/>
                </a:solidFill>
              </a:defRPr>
            </a:lvl2pPr>
            <a:lvl3pPr lvl="2" algn="r" rtl="0">
              <a:lnSpc>
                <a:spcPct val="100000"/>
              </a:lnSpc>
              <a:spcBef>
                <a:spcPts val="1600"/>
              </a:spcBef>
              <a:spcAft>
                <a:spcPts val="0"/>
              </a:spcAft>
              <a:buNone/>
              <a:defRPr>
                <a:solidFill>
                  <a:srgbClr val="F9E9D9"/>
                </a:solidFill>
              </a:defRPr>
            </a:lvl3pPr>
            <a:lvl4pPr lvl="3" algn="r" rtl="0">
              <a:lnSpc>
                <a:spcPct val="100000"/>
              </a:lnSpc>
              <a:spcBef>
                <a:spcPts val="1600"/>
              </a:spcBef>
              <a:spcAft>
                <a:spcPts val="0"/>
              </a:spcAft>
              <a:buNone/>
              <a:defRPr>
                <a:solidFill>
                  <a:srgbClr val="F9E9D9"/>
                </a:solidFill>
              </a:defRPr>
            </a:lvl4pPr>
            <a:lvl5pPr lvl="4" algn="r" rtl="0">
              <a:lnSpc>
                <a:spcPct val="100000"/>
              </a:lnSpc>
              <a:spcBef>
                <a:spcPts val="1600"/>
              </a:spcBef>
              <a:spcAft>
                <a:spcPts val="0"/>
              </a:spcAft>
              <a:buNone/>
              <a:defRPr>
                <a:solidFill>
                  <a:srgbClr val="F9E9D9"/>
                </a:solidFill>
              </a:defRPr>
            </a:lvl5pPr>
            <a:lvl6pPr lvl="5" algn="r" rtl="0">
              <a:lnSpc>
                <a:spcPct val="100000"/>
              </a:lnSpc>
              <a:spcBef>
                <a:spcPts val="1600"/>
              </a:spcBef>
              <a:spcAft>
                <a:spcPts val="0"/>
              </a:spcAft>
              <a:buNone/>
              <a:defRPr>
                <a:solidFill>
                  <a:srgbClr val="F9E9D9"/>
                </a:solidFill>
              </a:defRPr>
            </a:lvl6pPr>
            <a:lvl7pPr lvl="6" algn="r" rtl="0">
              <a:lnSpc>
                <a:spcPct val="100000"/>
              </a:lnSpc>
              <a:spcBef>
                <a:spcPts val="1600"/>
              </a:spcBef>
              <a:spcAft>
                <a:spcPts val="0"/>
              </a:spcAft>
              <a:buNone/>
              <a:defRPr>
                <a:solidFill>
                  <a:srgbClr val="F9E9D9"/>
                </a:solidFill>
              </a:defRPr>
            </a:lvl7pPr>
            <a:lvl8pPr lvl="7" algn="r" rtl="0">
              <a:lnSpc>
                <a:spcPct val="100000"/>
              </a:lnSpc>
              <a:spcBef>
                <a:spcPts val="1600"/>
              </a:spcBef>
              <a:spcAft>
                <a:spcPts val="0"/>
              </a:spcAft>
              <a:buNone/>
              <a:defRPr>
                <a:solidFill>
                  <a:srgbClr val="F9E9D9"/>
                </a:solidFill>
              </a:defRPr>
            </a:lvl8pPr>
            <a:lvl9pPr lvl="8" algn="r" rtl="0">
              <a:lnSpc>
                <a:spcPct val="100000"/>
              </a:lnSpc>
              <a:spcBef>
                <a:spcPts val="1600"/>
              </a:spcBef>
              <a:spcAft>
                <a:spcPts val="1600"/>
              </a:spcAft>
              <a:buNone/>
              <a:defRPr>
                <a:solidFill>
                  <a:srgbClr val="F9E9D9"/>
                </a:solidFill>
              </a:defRPr>
            </a:lvl9pPr>
          </a:lstStyle>
          <a:p>
            <a:endParaRPr/>
          </a:p>
        </p:txBody>
      </p:sp>
      <p:sp>
        <p:nvSpPr>
          <p:cNvPr id="61" name="Google Shape;61;p13"/>
          <p:cNvSpPr txBox="1">
            <a:spLocks noGrp="1"/>
          </p:cNvSpPr>
          <p:nvPr>
            <p:ph type="ctrTitle" idx="2"/>
          </p:nvPr>
        </p:nvSpPr>
        <p:spPr>
          <a:xfrm>
            <a:off x="4703789" y="2604863"/>
            <a:ext cx="2626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9E9D9"/>
              </a:buClr>
              <a:buSzPts val="1600"/>
              <a:buNone/>
              <a:defRPr sz="1600">
                <a:solidFill>
                  <a:srgbClr val="F9E9D9"/>
                </a:solidFill>
              </a:defRPr>
            </a:lvl1pPr>
            <a:lvl2pPr lvl="1" rtl="0">
              <a:spcBef>
                <a:spcPts val="0"/>
              </a:spcBef>
              <a:spcAft>
                <a:spcPts val="0"/>
              </a:spcAft>
              <a:buClr>
                <a:srgbClr val="F9E9D9"/>
              </a:buClr>
              <a:buSzPts val="1600"/>
              <a:buNone/>
              <a:defRPr sz="1600">
                <a:solidFill>
                  <a:srgbClr val="F9E9D9"/>
                </a:solidFill>
              </a:defRPr>
            </a:lvl2pPr>
            <a:lvl3pPr lvl="2" rtl="0">
              <a:spcBef>
                <a:spcPts val="0"/>
              </a:spcBef>
              <a:spcAft>
                <a:spcPts val="0"/>
              </a:spcAft>
              <a:buClr>
                <a:srgbClr val="F9E9D9"/>
              </a:buClr>
              <a:buSzPts val="1600"/>
              <a:buNone/>
              <a:defRPr sz="1600">
                <a:solidFill>
                  <a:srgbClr val="F9E9D9"/>
                </a:solidFill>
              </a:defRPr>
            </a:lvl3pPr>
            <a:lvl4pPr lvl="3" rtl="0">
              <a:spcBef>
                <a:spcPts val="0"/>
              </a:spcBef>
              <a:spcAft>
                <a:spcPts val="0"/>
              </a:spcAft>
              <a:buClr>
                <a:srgbClr val="F9E9D9"/>
              </a:buClr>
              <a:buSzPts val="1600"/>
              <a:buNone/>
              <a:defRPr sz="1600">
                <a:solidFill>
                  <a:srgbClr val="F9E9D9"/>
                </a:solidFill>
              </a:defRPr>
            </a:lvl4pPr>
            <a:lvl5pPr lvl="4" rtl="0">
              <a:spcBef>
                <a:spcPts val="0"/>
              </a:spcBef>
              <a:spcAft>
                <a:spcPts val="0"/>
              </a:spcAft>
              <a:buClr>
                <a:srgbClr val="F9E9D9"/>
              </a:buClr>
              <a:buSzPts val="1600"/>
              <a:buNone/>
              <a:defRPr sz="1600">
                <a:solidFill>
                  <a:srgbClr val="F9E9D9"/>
                </a:solidFill>
              </a:defRPr>
            </a:lvl5pPr>
            <a:lvl6pPr lvl="5" rtl="0">
              <a:spcBef>
                <a:spcPts val="0"/>
              </a:spcBef>
              <a:spcAft>
                <a:spcPts val="0"/>
              </a:spcAft>
              <a:buClr>
                <a:srgbClr val="F9E9D9"/>
              </a:buClr>
              <a:buSzPts val="1600"/>
              <a:buNone/>
              <a:defRPr sz="1600">
                <a:solidFill>
                  <a:srgbClr val="F9E9D9"/>
                </a:solidFill>
              </a:defRPr>
            </a:lvl6pPr>
            <a:lvl7pPr lvl="6" rtl="0">
              <a:spcBef>
                <a:spcPts val="0"/>
              </a:spcBef>
              <a:spcAft>
                <a:spcPts val="0"/>
              </a:spcAft>
              <a:buClr>
                <a:srgbClr val="F9E9D9"/>
              </a:buClr>
              <a:buSzPts val="1600"/>
              <a:buNone/>
              <a:defRPr sz="1600">
                <a:solidFill>
                  <a:srgbClr val="F9E9D9"/>
                </a:solidFill>
              </a:defRPr>
            </a:lvl7pPr>
            <a:lvl8pPr lvl="7" rtl="0">
              <a:spcBef>
                <a:spcPts val="0"/>
              </a:spcBef>
              <a:spcAft>
                <a:spcPts val="0"/>
              </a:spcAft>
              <a:buClr>
                <a:srgbClr val="F9E9D9"/>
              </a:buClr>
              <a:buSzPts val="1600"/>
              <a:buNone/>
              <a:defRPr sz="1600">
                <a:solidFill>
                  <a:srgbClr val="F9E9D9"/>
                </a:solidFill>
              </a:defRPr>
            </a:lvl8pPr>
            <a:lvl9pPr lvl="8" rtl="0">
              <a:spcBef>
                <a:spcPts val="0"/>
              </a:spcBef>
              <a:spcAft>
                <a:spcPts val="0"/>
              </a:spcAft>
              <a:buClr>
                <a:srgbClr val="F9E9D9"/>
              </a:buClr>
              <a:buSzPts val="1600"/>
              <a:buNone/>
              <a:defRPr sz="1600">
                <a:solidFill>
                  <a:srgbClr val="F9E9D9"/>
                </a:solidFill>
              </a:defRPr>
            </a:lvl9pPr>
          </a:lstStyle>
          <a:p>
            <a:endParaRPr/>
          </a:p>
        </p:txBody>
      </p:sp>
      <p:sp>
        <p:nvSpPr>
          <p:cNvPr id="62" name="Google Shape;62;p13"/>
          <p:cNvSpPr txBox="1">
            <a:spLocks noGrp="1"/>
          </p:cNvSpPr>
          <p:nvPr>
            <p:ph type="subTitle" idx="3"/>
          </p:nvPr>
        </p:nvSpPr>
        <p:spPr>
          <a:xfrm>
            <a:off x="4703789" y="3102288"/>
            <a:ext cx="19596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rgbClr val="F9E9D9"/>
                </a:solidFill>
              </a:defRPr>
            </a:lvl1pPr>
            <a:lvl2pPr lvl="1" rtl="0">
              <a:lnSpc>
                <a:spcPct val="100000"/>
              </a:lnSpc>
              <a:spcBef>
                <a:spcPts val="1600"/>
              </a:spcBef>
              <a:spcAft>
                <a:spcPts val="0"/>
              </a:spcAft>
              <a:buNone/>
              <a:defRPr>
                <a:solidFill>
                  <a:srgbClr val="F9E9D9"/>
                </a:solidFill>
              </a:defRPr>
            </a:lvl2pPr>
            <a:lvl3pPr lvl="2" rtl="0">
              <a:lnSpc>
                <a:spcPct val="100000"/>
              </a:lnSpc>
              <a:spcBef>
                <a:spcPts val="1600"/>
              </a:spcBef>
              <a:spcAft>
                <a:spcPts val="0"/>
              </a:spcAft>
              <a:buNone/>
              <a:defRPr>
                <a:solidFill>
                  <a:srgbClr val="F9E9D9"/>
                </a:solidFill>
              </a:defRPr>
            </a:lvl3pPr>
            <a:lvl4pPr lvl="3" rtl="0">
              <a:lnSpc>
                <a:spcPct val="100000"/>
              </a:lnSpc>
              <a:spcBef>
                <a:spcPts val="1600"/>
              </a:spcBef>
              <a:spcAft>
                <a:spcPts val="0"/>
              </a:spcAft>
              <a:buNone/>
              <a:defRPr>
                <a:solidFill>
                  <a:srgbClr val="F9E9D9"/>
                </a:solidFill>
              </a:defRPr>
            </a:lvl4pPr>
            <a:lvl5pPr lvl="4" rtl="0">
              <a:lnSpc>
                <a:spcPct val="100000"/>
              </a:lnSpc>
              <a:spcBef>
                <a:spcPts val="1600"/>
              </a:spcBef>
              <a:spcAft>
                <a:spcPts val="0"/>
              </a:spcAft>
              <a:buNone/>
              <a:defRPr>
                <a:solidFill>
                  <a:srgbClr val="F9E9D9"/>
                </a:solidFill>
              </a:defRPr>
            </a:lvl5pPr>
            <a:lvl6pPr lvl="5" rtl="0">
              <a:lnSpc>
                <a:spcPct val="100000"/>
              </a:lnSpc>
              <a:spcBef>
                <a:spcPts val="1600"/>
              </a:spcBef>
              <a:spcAft>
                <a:spcPts val="0"/>
              </a:spcAft>
              <a:buNone/>
              <a:defRPr>
                <a:solidFill>
                  <a:srgbClr val="F9E9D9"/>
                </a:solidFill>
              </a:defRPr>
            </a:lvl6pPr>
            <a:lvl7pPr lvl="6" rtl="0">
              <a:lnSpc>
                <a:spcPct val="100000"/>
              </a:lnSpc>
              <a:spcBef>
                <a:spcPts val="1600"/>
              </a:spcBef>
              <a:spcAft>
                <a:spcPts val="0"/>
              </a:spcAft>
              <a:buNone/>
              <a:defRPr>
                <a:solidFill>
                  <a:srgbClr val="F9E9D9"/>
                </a:solidFill>
              </a:defRPr>
            </a:lvl7pPr>
            <a:lvl8pPr lvl="7" rtl="0">
              <a:lnSpc>
                <a:spcPct val="100000"/>
              </a:lnSpc>
              <a:spcBef>
                <a:spcPts val="1600"/>
              </a:spcBef>
              <a:spcAft>
                <a:spcPts val="0"/>
              </a:spcAft>
              <a:buNone/>
              <a:defRPr>
                <a:solidFill>
                  <a:srgbClr val="F9E9D9"/>
                </a:solidFill>
              </a:defRPr>
            </a:lvl8pPr>
            <a:lvl9pPr lvl="8" rtl="0">
              <a:lnSpc>
                <a:spcPct val="100000"/>
              </a:lnSpc>
              <a:spcBef>
                <a:spcPts val="1600"/>
              </a:spcBef>
              <a:spcAft>
                <a:spcPts val="1600"/>
              </a:spcAft>
              <a:buNone/>
              <a:defRPr>
                <a:solidFill>
                  <a:srgbClr val="F9E9D9"/>
                </a:solidFill>
              </a:defRPr>
            </a:lvl9pPr>
          </a:lstStyle>
          <a:p>
            <a:endParaRPr/>
          </a:p>
        </p:txBody>
      </p:sp>
      <p:sp>
        <p:nvSpPr>
          <p:cNvPr id="63" name="Google Shape;63;p13"/>
          <p:cNvSpPr txBox="1">
            <a:spLocks noGrp="1"/>
          </p:cNvSpPr>
          <p:nvPr>
            <p:ph type="ctrTitle" idx="4"/>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9E9D9"/>
              </a:buClr>
              <a:buSzPts val="2400"/>
              <a:buNone/>
              <a:defRPr sz="2400">
                <a:solidFill>
                  <a:srgbClr val="F9E9D9"/>
                </a:solidFill>
              </a:defRPr>
            </a:lvl1pPr>
            <a:lvl2pPr lvl="1" algn="ctr" rtl="0">
              <a:spcBef>
                <a:spcPts val="0"/>
              </a:spcBef>
              <a:spcAft>
                <a:spcPts val="0"/>
              </a:spcAft>
              <a:buClr>
                <a:srgbClr val="F9E9D9"/>
              </a:buClr>
              <a:buSzPts val="1800"/>
              <a:buNone/>
              <a:defRPr sz="1800">
                <a:solidFill>
                  <a:srgbClr val="F9E9D9"/>
                </a:solidFill>
              </a:defRPr>
            </a:lvl2pPr>
            <a:lvl3pPr lvl="2" algn="ctr" rtl="0">
              <a:spcBef>
                <a:spcPts val="0"/>
              </a:spcBef>
              <a:spcAft>
                <a:spcPts val="0"/>
              </a:spcAft>
              <a:buClr>
                <a:srgbClr val="F9E9D9"/>
              </a:buClr>
              <a:buSzPts val="1800"/>
              <a:buNone/>
              <a:defRPr sz="1800">
                <a:solidFill>
                  <a:srgbClr val="F9E9D9"/>
                </a:solidFill>
              </a:defRPr>
            </a:lvl3pPr>
            <a:lvl4pPr lvl="3" algn="ctr" rtl="0">
              <a:spcBef>
                <a:spcPts val="0"/>
              </a:spcBef>
              <a:spcAft>
                <a:spcPts val="0"/>
              </a:spcAft>
              <a:buClr>
                <a:srgbClr val="F9E9D9"/>
              </a:buClr>
              <a:buSzPts val="1800"/>
              <a:buNone/>
              <a:defRPr sz="1800">
                <a:solidFill>
                  <a:srgbClr val="F9E9D9"/>
                </a:solidFill>
              </a:defRPr>
            </a:lvl4pPr>
            <a:lvl5pPr lvl="4" algn="ctr" rtl="0">
              <a:spcBef>
                <a:spcPts val="0"/>
              </a:spcBef>
              <a:spcAft>
                <a:spcPts val="0"/>
              </a:spcAft>
              <a:buClr>
                <a:srgbClr val="F9E9D9"/>
              </a:buClr>
              <a:buSzPts val="1800"/>
              <a:buNone/>
              <a:defRPr sz="1800">
                <a:solidFill>
                  <a:srgbClr val="F9E9D9"/>
                </a:solidFill>
              </a:defRPr>
            </a:lvl5pPr>
            <a:lvl6pPr lvl="5" algn="ctr" rtl="0">
              <a:spcBef>
                <a:spcPts val="0"/>
              </a:spcBef>
              <a:spcAft>
                <a:spcPts val="0"/>
              </a:spcAft>
              <a:buClr>
                <a:srgbClr val="F9E9D9"/>
              </a:buClr>
              <a:buSzPts val="1800"/>
              <a:buNone/>
              <a:defRPr sz="1800">
                <a:solidFill>
                  <a:srgbClr val="F9E9D9"/>
                </a:solidFill>
              </a:defRPr>
            </a:lvl6pPr>
            <a:lvl7pPr lvl="6" algn="ctr" rtl="0">
              <a:spcBef>
                <a:spcPts val="0"/>
              </a:spcBef>
              <a:spcAft>
                <a:spcPts val="0"/>
              </a:spcAft>
              <a:buClr>
                <a:srgbClr val="F9E9D9"/>
              </a:buClr>
              <a:buSzPts val="1800"/>
              <a:buNone/>
              <a:defRPr sz="1800">
                <a:solidFill>
                  <a:srgbClr val="F9E9D9"/>
                </a:solidFill>
              </a:defRPr>
            </a:lvl7pPr>
            <a:lvl8pPr lvl="7" algn="ctr" rtl="0">
              <a:spcBef>
                <a:spcPts val="0"/>
              </a:spcBef>
              <a:spcAft>
                <a:spcPts val="0"/>
              </a:spcAft>
              <a:buClr>
                <a:srgbClr val="F9E9D9"/>
              </a:buClr>
              <a:buSzPts val="1800"/>
              <a:buNone/>
              <a:defRPr sz="1800">
                <a:solidFill>
                  <a:srgbClr val="F9E9D9"/>
                </a:solidFill>
              </a:defRPr>
            </a:lvl8pPr>
            <a:lvl9pPr lvl="8" algn="ctr" rtl="0">
              <a:spcBef>
                <a:spcPts val="0"/>
              </a:spcBef>
              <a:spcAft>
                <a:spcPts val="0"/>
              </a:spcAft>
              <a:buClr>
                <a:srgbClr val="F9E9D9"/>
              </a:buClr>
              <a:buSzPts val="1800"/>
              <a:buNone/>
              <a:defRPr sz="1800">
                <a:solidFill>
                  <a:srgbClr val="F9E9D9"/>
                </a:solidFill>
              </a:defRPr>
            </a:lvl9pPr>
          </a:lstStyle>
          <a:p>
            <a:endParaRPr/>
          </a:p>
        </p:txBody>
      </p:sp>
      <p:cxnSp>
        <p:nvCxnSpPr>
          <p:cNvPr id="64" name="Google Shape;64;p13"/>
          <p:cNvCxnSpPr/>
          <p:nvPr/>
        </p:nvCxnSpPr>
        <p:spPr>
          <a:xfrm>
            <a:off x="4574525" y="1844000"/>
            <a:ext cx="0" cy="2592000"/>
          </a:xfrm>
          <a:prstGeom prst="straightConnector1">
            <a:avLst/>
          </a:prstGeom>
          <a:noFill/>
          <a:ln w="19050" cap="flat" cmpd="sng">
            <a:solidFill>
              <a:srgbClr val="F9E9D9"/>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1">
  <p:cSld name="TITLE_1_1_1_1_3">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4"/>
          <p:cNvSpPr txBox="1">
            <a:spLocks noGrp="1"/>
          </p:cNvSpPr>
          <p:nvPr>
            <p:ph type="subTitle" idx="1"/>
          </p:nvPr>
        </p:nvSpPr>
        <p:spPr>
          <a:xfrm>
            <a:off x="6434598" y="3106975"/>
            <a:ext cx="18168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67" name="Google Shape;67;p14"/>
          <p:cNvSpPr txBox="1">
            <a:spLocks noGrp="1"/>
          </p:cNvSpPr>
          <p:nvPr>
            <p:ph type="subTitle" idx="2"/>
          </p:nvPr>
        </p:nvSpPr>
        <p:spPr>
          <a:xfrm>
            <a:off x="4342088" y="3118300"/>
            <a:ext cx="18168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68" name="Google Shape;68;p14"/>
          <p:cNvSpPr txBox="1">
            <a:spLocks noGrp="1"/>
          </p:cNvSpPr>
          <p:nvPr>
            <p:ph type="subTitle" idx="3"/>
          </p:nvPr>
        </p:nvSpPr>
        <p:spPr>
          <a:xfrm>
            <a:off x="2249600" y="3118300"/>
            <a:ext cx="18168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69" name="Google Shape;69;p14"/>
          <p:cNvSpPr txBox="1">
            <a:spLocks noGrp="1"/>
          </p:cNvSpPr>
          <p:nvPr>
            <p:ph type="subTitle" idx="4"/>
          </p:nvPr>
        </p:nvSpPr>
        <p:spPr>
          <a:xfrm>
            <a:off x="4342075" y="3368138"/>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70" name="Google Shape;70;p14"/>
          <p:cNvSpPr txBox="1">
            <a:spLocks noGrp="1"/>
          </p:cNvSpPr>
          <p:nvPr>
            <p:ph type="subTitle" idx="5"/>
          </p:nvPr>
        </p:nvSpPr>
        <p:spPr>
          <a:xfrm>
            <a:off x="2249563" y="3368138"/>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71" name="Google Shape;71;p14"/>
          <p:cNvSpPr txBox="1">
            <a:spLocks noGrp="1"/>
          </p:cNvSpPr>
          <p:nvPr>
            <p:ph type="subTitle" idx="6"/>
          </p:nvPr>
        </p:nvSpPr>
        <p:spPr>
          <a:xfrm>
            <a:off x="6434588" y="3368150"/>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72" name="Google Shape;72;p14"/>
          <p:cNvSpPr txBox="1">
            <a:spLocks noGrp="1"/>
          </p:cNvSpPr>
          <p:nvPr>
            <p:ph type="ctrTitle"/>
          </p:nvPr>
        </p:nvSpPr>
        <p:spPr>
          <a:xfrm>
            <a:off x="6230150" y="817500"/>
            <a:ext cx="2021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9E9D9"/>
              </a:buClr>
              <a:buSzPts val="2400"/>
              <a:buNone/>
              <a:defRPr sz="2400">
                <a:solidFill>
                  <a:srgbClr val="F9E9D9"/>
                </a:solidFill>
              </a:defRPr>
            </a:lvl1pPr>
            <a:lvl2pPr lvl="1" algn="ctr" rtl="0">
              <a:spcBef>
                <a:spcPts val="0"/>
              </a:spcBef>
              <a:spcAft>
                <a:spcPts val="0"/>
              </a:spcAft>
              <a:buClr>
                <a:srgbClr val="F9E9D9"/>
              </a:buClr>
              <a:buSzPts val="1800"/>
              <a:buNone/>
              <a:defRPr sz="1800">
                <a:solidFill>
                  <a:srgbClr val="F9E9D9"/>
                </a:solidFill>
              </a:defRPr>
            </a:lvl2pPr>
            <a:lvl3pPr lvl="2" algn="ctr" rtl="0">
              <a:spcBef>
                <a:spcPts val="0"/>
              </a:spcBef>
              <a:spcAft>
                <a:spcPts val="0"/>
              </a:spcAft>
              <a:buClr>
                <a:srgbClr val="F9E9D9"/>
              </a:buClr>
              <a:buSzPts val="1800"/>
              <a:buNone/>
              <a:defRPr sz="1800">
                <a:solidFill>
                  <a:srgbClr val="F9E9D9"/>
                </a:solidFill>
              </a:defRPr>
            </a:lvl3pPr>
            <a:lvl4pPr lvl="3" algn="ctr" rtl="0">
              <a:spcBef>
                <a:spcPts val="0"/>
              </a:spcBef>
              <a:spcAft>
                <a:spcPts val="0"/>
              </a:spcAft>
              <a:buClr>
                <a:srgbClr val="F9E9D9"/>
              </a:buClr>
              <a:buSzPts val="1800"/>
              <a:buNone/>
              <a:defRPr sz="1800">
                <a:solidFill>
                  <a:srgbClr val="F9E9D9"/>
                </a:solidFill>
              </a:defRPr>
            </a:lvl4pPr>
            <a:lvl5pPr lvl="4" algn="ctr" rtl="0">
              <a:spcBef>
                <a:spcPts val="0"/>
              </a:spcBef>
              <a:spcAft>
                <a:spcPts val="0"/>
              </a:spcAft>
              <a:buClr>
                <a:srgbClr val="F9E9D9"/>
              </a:buClr>
              <a:buSzPts val="1800"/>
              <a:buNone/>
              <a:defRPr sz="1800">
                <a:solidFill>
                  <a:srgbClr val="F9E9D9"/>
                </a:solidFill>
              </a:defRPr>
            </a:lvl5pPr>
            <a:lvl6pPr lvl="5" algn="ctr" rtl="0">
              <a:spcBef>
                <a:spcPts val="0"/>
              </a:spcBef>
              <a:spcAft>
                <a:spcPts val="0"/>
              </a:spcAft>
              <a:buClr>
                <a:srgbClr val="F9E9D9"/>
              </a:buClr>
              <a:buSzPts val="1800"/>
              <a:buNone/>
              <a:defRPr sz="1800">
                <a:solidFill>
                  <a:srgbClr val="F9E9D9"/>
                </a:solidFill>
              </a:defRPr>
            </a:lvl6pPr>
            <a:lvl7pPr lvl="6" algn="ctr" rtl="0">
              <a:spcBef>
                <a:spcPts val="0"/>
              </a:spcBef>
              <a:spcAft>
                <a:spcPts val="0"/>
              </a:spcAft>
              <a:buClr>
                <a:srgbClr val="F9E9D9"/>
              </a:buClr>
              <a:buSzPts val="1800"/>
              <a:buNone/>
              <a:defRPr sz="1800">
                <a:solidFill>
                  <a:srgbClr val="F9E9D9"/>
                </a:solidFill>
              </a:defRPr>
            </a:lvl7pPr>
            <a:lvl8pPr lvl="7" algn="ctr" rtl="0">
              <a:spcBef>
                <a:spcPts val="0"/>
              </a:spcBef>
              <a:spcAft>
                <a:spcPts val="0"/>
              </a:spcAft>
              <a:buClr>
                <a:srgbClr val="F9E9D9"/>
              </a:buClr>
              <a:buSzPts val="1800"/>
              <a:buNone/>
              <a:defRPr sz="1800">
                <a:solidFill>
                  <a:srgbClr val="F9E9D9"/>
                </a:solidFill>
              </a:defRPr>
            </a:lvl8pPr>
            <a:lvl9pPr lvl="8" algn="ctr" rtl="0">
              <a:spcBef>
                <a:spcPts val="0"/>
              </a:spcBef>
              <a:spcAft>
                <a:spcPts val="0"/>
              </a:spcAft>
              <a:buClr>
                <a:srgbClr val="F9E9D9"/>
              </a:buClr>
              <a:buSzPts val="1800"/>
              <a:buNone/>
              <a:defRPr sz="1800">
                <a:solidFill>
                  <a:srgbClr val="F9E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2">
  <p:cSld name="TITLE_1_1_1_1_3_1">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5"/>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5B72B7"/>
              </a:buClr>
              <a:buSzPts val="2400"/>
              <a:buNone/>
              <a:defRPr sz="2400">
                <a:solidFill>
                  <a:srgbClr val="5B72B7"/>
                </a:solidFill>
              </a:defRPr>
            </a:lvl1pPr>
            <a:lvl2pPr lvl="1" algn="ctr" rtl="0">
              <a:spcBef>
                <a:spcPts val="0"/>
              </a:spcBef>
              <a:spcAft>
                <a:spcPts val="0"/>
              </a:spcAft>
              <a:buClr>
                <a:srgbClr val="5B72B7"/>
              </a:buClr>
              <a:buSzPts val="1800"/>
              <a:buNone/>
              <a:defRPr sz="1800">
                <a:solidFill>
                  <a:srgbClr val="5B72B7"/>
                </a:solidFill>
              </a:defRPr>
            </a:lvl2pPr>
            <a:lvl3pPr lvl="2" algn="ctr" rtl="0">
              <a:spcBef>
                <a:spcPts val="0"/>
              </a:spcBef>
              <a:spcAft>
                <a:spcPts val="0"/>
              </a:spcAft>
              <a:buClr>
                <a:srgbClr val="5B72B7"/>
              </a:buClr>
              <a:buSzPts val="1800"/>
              <a:buNone/>
              <a:defRPr sz="1800">
                <a:solidFill>
                  <a:srgbClr val="5B72B7"/>
                </a:solidFill>
              </a:defRPr>
            </a:lvl3pPr>
            <a:lvl4pPr lvl="3" algn="ctr" rtl="0">
              <a:spcBef>
                <a:spcPts val="0"/>
              </a:spcBef>
              <a:spcAft>
                <a:spcPts val="0"/>
              </a:spcAft>
              <a:buClr>
                <a:srgbClr val="5B72B7"/>
              </a:buClr>
              <a:buSzPts val="1800"/>
              <a:buNone/>
              <a:defRPr sz="1800">
                <a:solidFill>
                  <a:srgbClr val="5B72B7"/>
                </a:solidFill>
              </a:defRPr>
            </a:lvl4pPr>
            <a:lvl5pPr lvl="4" algn="ctr" rtl="0">
              <a:spcBef>
                <a:spcPts val="0"/>
              </a:spcBef>
              <a:spcAft>
                <a:spcPts val="0"/>
              </a:spcAft>
              <a:buClr>
                <a:srgbClr val="5B72B7"/>
              </a:buClr>
              <a:buSzPts val="1800"/>
              <a:buNone/>
              <a:defRPr sz="1800">
                <a:solidFill>
                  <a:srgbClr val="5B72B7"/>
                </a:solidFill>
              </a:defRPr>
            </a:lvl5pPr>
            <a:lvl6pPr lvl="5" algn="ctr" rtl="0">
              <a:spcBef>
                <a:spcPts val="0"/>
              </a:spcBef>
              <a:spcAft>
                <a:spcPts val="0"/>
              </a:spcAft>
              <a:buClr>
                <a:srgbClr val="5B72B7"/>
              </a:buClr>
              <a:buSzPts val="1800"/>
              <a:buNone/>
              <a:defRPr sz="1800">
                <a:solidFill>
                  <a:srgbClr val="5B72B7"/>
                </a:solidFill>
              </a:defRPr>
            </a:lvl6pPr>
            <a:lvl7pPr lvl="6" algn="ctr" rtl="0">
              <a:spcBef>
                <a:spcPts val="0"/>
              </a:spcBef>
              <a:spcAft>
                <a:spcPts val="0"/>
              </a:spcAft>
              <a:buClr>
                <a:srgbClr val="5B72B7"/>
              </a:buClr>
              <a:buSzPts val="1800"/>
              <a:buNone/>
              <a:defRPr sz="1800">
                <a:solidFill>
                  <a:srgbClr val="5B72B7"/>
                </a:solidFill>
              </a:defRPr>
            </a:lvl7pPr>
            <a:lvl8pPr lvl="7" algn="ctr" rtl="0">
              <a:spcBef>
                <a:spcPts val="0"/>
              </a:spcBef>
              <a:spcAft>
                <a:spcPts val="0"/>
              </a:spcAft>
              <a:buClr>
                <a:srgbClr val="5B72B7"/>
              </a:buClr>
              <a:buSzPts val="1800"/>
              <a:buNone/>
              <a:defRPr sz="1800">
                <a:solidFill>
                  <a:srgbClr val="5B72B7"/>
                </a:solidFill>
              </a:defRPr>
            </a:lvl8pPr>
            <a:lvl9pPr lvl="8" algn="ctr" rtl="0">
              <a:spcBef>
                <a:spcPts val="0"/>
              </a:spcBef>
              <a:spcAft>
                <a:spcPts val="0"/>
              </a:spcAft>
              <a:buClr>
                <a:srgbClr val="5B72B7"/>
              </a:buClr>
              <a:buSzPts val="1800"/>
              <a:buNone/>
              <a:defRPr sz="1800">
                <a:solidFill>
                  <a:srgbClr val="5B72B7"/>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4">
  <p:cSld name="TITLE_1_1_1_1_3_1_1">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6"/>
          <p:cNvSpPr/>
          <p:nvPr/>
        </p:nvSpPr>
        <p:spPr>
          <a:xfrm>
            <a:off x="1957050" y="1536675"/>
            <a:ext cx="5229900" cy="625500"/>
          </a:xfrm>
          <a:prstGeom prst="rect">
            <a:avLst/>
          </a:pr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6"/>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5B72B7"/>
              </a:buClr>
              <a:buSzPts val="2400"/>
              <a:buNone/>
              <a:defRPr sz="2400">
                <a:solidFill>
                  <a:srgbClr val="5B72B7"/>
                </a:solidFill>
              </a:defRPr>
            </a:lvl1pPr>
            <a:lvl2pPr lvl="1" algn="ctr" rtl="0">
              <a:spcBef>
                <a:spcPts val="0"/>
              </a:spcBef>
              <a:spcAft>
                <a:spcPts val="0"/>
              </a:spcAft>
              <a:buClr>
                <a:srgbClr val="5B72B7"/>
              </a:buClr>
              <a:buSzPts val="1800"/>
              <a:buNone/>
              <a:defRPr sz="1800">
                <a:solidFill>
                  <a:srgbClr val="5B72B7"/>
                </a:solidFill>
              </a:defRPr>
            </a:lvl2pPr>
            <a:lvl3pPr lvl="2" algn="ctr" rtl="0">
              <a:spcBef>
                <a:spcPts val="0"/>
              </a:spcBef>
              <a:spcAft>
                <a:spcPts val="0"/>
              </a:spcAft>
              <a:buClr>
                <a:srgbClr val="5B72B7"/>
              </a:buClr>
              <a:buSzPts val="1800"/>
              <a:buNone/>
              <a:defRPr sz="1800">
                <a:solidFill>
                  <a:srgbClr val="5B72B7"/>
                </a:solidFill>
              </a:defRPr>
            </a:lvl3pPr>
            <a:lvl4pPr lvl="3" algn="ctr" rtl="0">
              <a:spcBef>
                <a:spcPts val="0"/>
              </a:spcBef>
              <a:spcAft>
                <a:spcPts val="0"/>
              </a:spcAft>
              <a:buClr>
                <a:srgbClr val="5B72B7"/>
              </a:buClr>
              <a:buSzPts val="1800"/>
              <a:buNone/>
              <a:defRPr sz="1800">
                <a:solidFill>
                  <a:srgbClr val="5B72B7"/>
                </a:solidFill>
              </a:defRPr>
            </a:lvl4pPr>
            <a:lvl5pPr lvl="4" algn="ctr" rtl="0">
              <a:spcBef>
                <a:spcPts val="0"/>
              </a:spcBef>
              <a:spcAft>
                <a:spcPts val="0"/>
              </a:spcAft>
              <a:buClr>
                <a:srgbClr val="5B72B7"/>
              </a:buClr>
              <a:buSzPts val="1800"/>
              <a:buNone/>
              <a:defRPr sz="1800">
                <a:solidFill>
                  <a:srgbClr val="5B72B7"/>
                </a:solidFill>
              </a:defRPr>
            </a:lvl5pPr>
            <a:lvl6pPr lvl="5" algn="ctr" rtl="0">
              <a:spcBef>
                <a:spcPts val="0"/>
              </a:spcBef>
              <a:spcAft>
                <a:spcPts val="0"/>
              </a:spcAft>
              <a:buClr>
                <a:srgbClr val="5B72B7"/>
              </a:buClr>
              <a:buSzPts val="1800"/>
              <a:buNone/>
              <a:defRPr sz="1800">
                <a:solidFill>
                  <a:srgbClr val="5B72B7"/>
                </a:solidFill>
              </a:defRPr>
            </a:lvl6pPr>
            <a:lvl7pPr lvl="6" algn="ctr" rtl="0">
              <a:spcBef>
                <a:spcPts val="0"/>
              </a:spcBef>
              <a:spcAft>
                <a:spcPts val="0"/>
              </a:spcAft>
              <a:buClr>
                <a:srgbClr val="5B72B7"/>
              </a:buClr>
              <a:buSzPts val="1800"/>
              <a:buNone/>
              <a:defRPr sz="1800">
                <a:solidFill>
                  <a:srgbClr val="5B72B7"/>
                </a:solidFill>
              </a:defRPr>
            </a:lvl7pPr>
            <a:lvl8pPr lvl="7" algn="ctr" rtl="0">
              <a:spcBef>
                <a:spcPts val="0"/>
              </a:spcBef>
              <a:spcAft>
                <a:spcPts val="0"/>
              </a:spcAft>
              <a:buClr>
                <a:srgbClr val="5B72B7"/>
              </a:buClr>
              <a:buSzPts val="1800"/>
              <a:buNone/>
              <a:defRPr sz="1800">
                <a:solidFill>
                  <a:srgbClr val="5B72B7"/>
                </a:solidFill>
              </a:defRPr>
            </a:lvl8pPr>
            <a:lvl9pPr lvl="8" algn="ctr" rtl="0">
              <a:spcBef>
                <a:spcPts val="0"/>
              </a:spcBef>
              <a:spcAft>
                <a:spcPts val="0"/>
              </a:spcAft>
              <a:buClr>
                <a:srgbClr val="5B72B7"/>
              </a:buClr>
              <a:buSzPts val="1800"/>
              <a:buNone/>
              <a:defRPr sz="1800">
                <a:solidFill>
                  <a:srgbClr val="5B72B7"/>
                </a:solidFill>
              </a:defRPr>
            </a:lvl9pPr>
          </a:lstStyle>
          <a:p>
            <a:endParaRPr/>
          </a:p>
        </p:txBody>
      </p:sp>
      <p:sp>
        <p:nvSpPr>
          <p:cNvPr id="78" name="Google Shape;78;p16"/>
          <p:cNvSpPr txBox="1">
            <a:spLocks noGrp="1"/>
          </p:cNvSpPr>
          <p:nvPr>
            <p:ph type="subTitle" idx="1"/>
          </p:nvPr>
        </p:nvSpPr>
        <p:spPr>
          <a:xfrm>
            <a:off x="2419950" y="4100525"/>
            <a:ext cx="430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79" name="Google Shape;79;p16"/>
          <p:cNvSpPr txBox="1">
            <a:spLocks noGrp="1"/>
          </p:cNvSpPr>
          <p:nvPr>
            <p:ph type="subTitle" idx="2"/>
          </p:nvPr>
        </p:nvSpPr>
        <p:spPr>
          <a:xfrm>
            <a:off x="2419950" y="1611075"/>
            <a:ext cx="430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TITLE_1_1_1_2_1_2">
    <p:bg>
      <p:bgPr>
        <a:blipFill>
          <a:blip r:embed="rId2">
            <a:alphaModFix/>
          </a:blip>
          <a:stretch>
            <a:fillRect/>
          </a:stretch>
        </a:blipFill>
        <a:effectLst/>
      </p:bgPr>
    </p:bg>
    <p:spTree>
      <p:nvGrpSpPr>
        <p:cNvPr id="1" name="Shape 80"/>
        <p:cNvGrpSpPr/>
        <p:nvPr/>
      </p:nvGrpSpPr>
      <p:grpSpPr>
        <a:xfrm>
          <a:off x="0" y="0"/>
          <a:ext cx="0" cy="0"/>
          <a:chOff x="0" y="0"/>
          <a:chExt cx="0" cy="0"/>
        </a:xfrm>
      </p:grpSpPr>
      <p:sp>
        <p:nvSpPr>
          <p:cNvPr id="81" name="Google Shape;81;p17"/>
          <p:cNvSpPr txBox="1">
            <a:spLocks noGrp="1"/>
          </p:cNvSpPr>
          <p:nvPr>
            <p:ph type="subTitle" idx="1"/>
          </p:nvPr>
        </p:nvSpPr>
        <p:spPr>
          <a:xfrm>
            <a:off x="3115520" y="2437068"/>
            <a:ext cx="29130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9E9D9"/>
                </a:solidFill>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82" name="Google Shape;82;p17"/>
          <p:cNvSpPr txBox="1">
            <a:spLocks noGrp="1"/>
          </p:cNvSpPr>
          <p:nvPr>
            <p:ph type="ctrTitle"/>
          </p:nvPr>
        </p:nvSpPr>
        <p:spPr>
          <a:xfrm>
            <a:off x="430975" y="1741375"/>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9E9D9"/>
              </a:buClr>
              <a:buSzPts val="3600"/>
              <a:buNone/>
              <a:defRPr sz="3600">
                <a:solidFill>
                  <a:srgbClr val="F9E9D9"/>
                </a:solidFill>
              </a:defRPr>
            </a:lvl1pPr>
            <a:lvl2pPr lvl="1" algn="ctr" rtl="0">
              <a:spcBef>
                <a:spcPts val="0"/>
              </a:spcBef>
              <a:spcAft>
                <a:spcPts val="0"/>
              </a:spcAft>
              <a:buClr>
                <a:srgbClr val="F9E9D9"/>
              </a:buClr>
              <a:buSzPts val="3600"/>
              <a:buNone/>
              <a:defRPr sz="3600">
                <a:solidFill>
                  <a:srgbClr val="F9E9D9"/>
                </a:solidFill>
              </a:defRPr>
            </a:lvl2pPr>
            <a:lvl3pPr lvl="2" algn="ctr" rtl="0">
              <a:spcBef>
                <a:spcPts val="0"/>
              </a:spcBef>
              <a:spcAft>
                <a:spcPts val="0"/>
              </a:spcAft>
              <a:buClr>
                <a:srgbClr val="F9E9D9"/>
              </a:buClr>
              <a:buSzPts val="3600"/>
              <a:buNone/>
              <a:defRPr sz="3600">
                <a:solidFill>
                  <a:srgbClr val="F9E9D9"/>
                </a:solidFill>
              </a:defRPr>
            </a:lvl3pPr>
            <a:lvl4pPr lvl="3" algn="ctr" rtl="0">
              <a:spcBef>
                <a:spcPts val="0"/>
              </a:spcBef>
              <a:spcAft>
                <a:spcPts val="0"/>
              </a:spcAft>
              <a:buClr>
                <a:srgbClr val="F9E9D9"/>
              </a:buClr>
              <a:buSzPts val="3600"/>
              <a:buNone/>
              <a:defRPr sz="3600">
                <a:solidFill>
                  <a:srgbClr val="F9E9D9"/>
                </a:solidFill>
              </a:defRPr>
            </a:lvl4pPr>
            <a:lvl5pPr lvl="4" algn="ctr" rtl="0">
              <a:spcBef>
                <a:spcPts val="0"/>
              </a:spcBef>
              <a:spcAft>
                <a:spcPts val="0"/>
              </a:spcAft>
              <a:buClr>
                <a:srgbClr val="F9E9D9"/>
              </a:buClr>
              <a:buSzPts val="3600"/>
              <a:buNone/>
              <a:defRPr sz="3600">
                <a:solidFill>
                  <a:srgbClr val="F9E9D9"/>
                </a:solidFill>
              </a:defRPr>
            </a:lvl5pPr>
            <a:lvl6pPr lvl="5" algn="ctr" rtl="0">
              <a:spcBef>
                <a:spcPts val="0"/>
              </a:spcBef>
              <a:spcAft>
                <a:spcPts val="0"/>
              </a:spcAft>
              <a:buClr>
                <a:srgbClr val="F9E9D9"/>
              </a:buClr>
              <a:buSzPts val="3600"/>
              <a:buNone/>
              <a:defRPr sz="3600">
                <a:solidFill>
                  <a:srgbClr val="F9E9D9"/>
                </a:solidFill>
              </a:defRPr>
            </a:lvl6pPr>
            <a:lvl7pPr lvl="6" algn="ctr" rtl="0">
              <a:spcBef>
                <a:spcPts val="0"/>
              </a:spcBef>
              <a:spcAft>
                <a:spcPts val="0"/>
              </a:spcAft>
              <a:buClr>
                <a:srgbClr val="F9E9D9"/>
              </a:buClr>
              <a:buSzPts val="3600"/>
              <a:buNone/>
              <a:defRPr sz="3600">
                <a:solidFill>
                  <a:srgbClr val="F9E9D9"/>
                </a:solidFill>
              </a:defRPr>
            </a:lvl7pPr>
            <a:lvl8pPr lvl="7" algn="ctr" rtl="0">
              <a:spcBef>
                <a:spcPts val="0"/>
              </a:spcBef>
              <a:spcAft>
                <a:spcPts val="0"/>
              </a:spcAft>
              <a:buClr>
                <a:srgbClr val="F9E9D9"/>
              </a:buClr>
              <a:buSzPts val="3600"/>
              <a:buNone/>
              <a:defRPr sz="3600">
                <a:solidFill>
                  <a:srgbClr val="F9E9D9"/>
                </a:solidFill>
              </a:defRPr>
            </a:lvl8pPr>
            <a:lvl9pPr lvl="8" algn="ctr" rtl="0">
              <a:spcBef>
                <a:spcPts val="0"/>
              </a:spcBef>
              <a:spcAft>
                <a:spcPts val="0"/>
              </a:spcAft>
              <a:buClr>
                <a:srgbClr val="F9E9D9"/>
              </a:buClr>
              <a:buSzPts val="3600"/>
              <a:buNone/>
              <a:defRPr sz="3600">
                <a:solidFill>
                  <a:srgbClr val="F9E9D9"/>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5">
  <p:cSld name="TITLE_1_1_1_2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subTitle" idx="1"/>
          </p:nvPr>
        </p:nvSpPr>
        <p:spPr>
          <a:xfrm>
            <a:off x="2419950" y="2151100"/>
            <a:ext cx="430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85" name="Google Shape;85;p18"/>
          <p:cNvSpPr txBox="1">
            <a:spLocks noGrp="1"/>
          </p:cNvSpPr>
          <p:nvPr>
            <p:ph type="ctrTitle"/>
          </p:nvPr>
        </p:nvSpPr>
        <p:spPr>
          <a:xfrm>
            <a:off x="430975" y="821986"/>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6">
  <p:cSld name="TITLE_1_1_1_1_1_2_1">
    <p:bg>
      <p:bgPr>
        <a:blipFill>
          <a:blip r:embed="rId2">
            <a:alphaModFix/>
          </a:blip>
          <a:stretch>
            <a:fillRect/>
          </a:stretch>
        </a:blipFill>
        <a:effectLst/>
      </p:bgPr>
    </p:bg>
    <p:spTree>
      <p:nvGrpSpPr>
        <p:cNvPr id="1" name="Shape 86"/>
        <p:cNvGrpSpPr/>
        <p:nvPr/>
      </p:nvGrpSpPr>
      <p:grpSpPr>
        <a:xfrm>
          <a:off x="0" y="0"/>
          <a:ext cx="0" cy="0"/>
          <a:chOff x="0" y="0"/>
          <a:chExt cx="0" cy="0"/>
        </a:xfrm>
      </p:grpSpPr>
      <p:sp>
        <p:nvSpPr>
          <p:cNvPr id="87" name="Google Shape;87;p19"/>
          <p:cNvSpPr txBox="1">
            <a:spLocks noGrp="1"/>
          </p:cNvSpPr>
          <p:nvPr>
            <p:ph type="subTitle" idx="1"/>
          </p:nvPr>
        </p:nvSpPr>
        <p:spPr>
          <a:xfrm>
            <a:off x="3242800" y="2605400"/>
            <a:ext cx="3671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rgbClr val="F9E9D9"/>
                </a:solidFill>
              </a:defRPr>
            </a:lvl1pPr>
            <a:lvl2pPr lvl="1" rtl="0">
              <a:lnSpc>
                <a:spcPct val="100000"/>
              </a:lnSpc>
              <a:spcBef>
                <a:spcPts val="1600"/>
              </a:spcBef>
              <a:spcAft>
                <a:spcPts val="0"/>
              </a:spcAft>
              <a:buNone/>
              <a:defRPr>
                <a:solidFill>
                  <a:srgbClr val="F9E9D9"/>
                </a:solidFill>
              </a:defRPr>
            </a:lvl2pPr>
            <a:lvl3pPr lvl="2" rtl="0">
              <a:lnSpc>
                <a:spcPct val="100000"/>
              </a:lnSpc>
              <a:spcBef>
                <a:spcPts val="1600"/>
              </a:spcBef>
              <a:spcAft>
                <a:spcPts val="0"/>
              </a:spcAft>
              <a:buNone/>
              <a:defRPr>
                <a:solidFill>
                  <a:srgbClr val="F9E9D9"/>
                </a:solidFill>
              </a:defRPr>
            </a:lvl3pPr>
            <a:lvl4pPr lvl="3" rtl="0">
              <a:lnSpc>
                <a:spcPct val="100000"/>
              </a:lnSpc>
              <a:spcBef>
                <a:spcPts val="1600"/>
              </a:spcBef>
              <a:spcAft>
                <a:spcPts val="0"/>
              </a:spcAft>
              <a:buNone/>
              <a:defRPr>
                <a:solidFill>
                  <a:srgbClr val="F9E9D9"/>
                </a:solidFill>
              </a:defRPr>
            </a:lvl4pPr>
            <a:lvl5pPr lvl="4" rtl="0">
              <a:lnSpc>
                <a:spcPct val="100000"/>
              </a:lnSpc>
              <a:spcBef>
                <a:spcPts val="1600"/>
              </a:spcBef>
              <a:spcAft>
                <a:spcPts val="0"/>
              </a:spcAft>
              <a:buNone/>
              <a:defRPr>
                <a:solidFill>
                  <a:srgbClr val="F9E9D9"/>
                </a:solidFill>
              </a:defRPr>
            </a:lvl5pPr>
            <a:lvl6pPr lvl="5" rtl="0">
              <a:lnSpc>
                <a:spcPct val="100000"/>
              </a:lnSpc>
              <a:spcBef>
                <a:spcPts val="1600"/>
              </a:spcBef>
              <a:spcAft>
                <a:spcPts val="0"/>
              </a:spcAft>
              <a:buNone/>
              <a:defRPr>
                <a:solidFill>
                  <a:srgbClr val="F9E9D9"/>
                </a:solidFill>
              </a:defRPr>
            </a:lvl6pPr>
            <a:lvl7pPr lvl="6" rtl="0">
              <a:lnSpc>
                <a:spcPct val="100000"/>
              </a:lnSpc>
              <a:spcBef>
                <a:spcPts val="1600"/>
              </a:spcBef>
              <a:spcAft>
                <a:spcPts val="0"/>
              </a:spcAft>
              <a:buNone/>
              <a:defRPr>
                <a:solidFill>
                  <a:srgbClr val="F9E9D9"/>
                </a:solidFill>
              </a:defRPr>
            </a:lvl7pPr>
            <a:lvl8pPr lvl="7" rtl="0">
              <a:lnSpc>
                <a:spcPct val="100000"/>
              </a:lnSpc>
              <a:spcBef>
                <a:spcPts val="1600"/>
              </a:spcBef>
              <a:spcAft>
                <a:spcPts val="0"/>
              </a:spcAft>
              <a:buNone/>
              <a:defRPr>
                <a:solidFill>
                  <a:srgbClr val="F9E9D9"/>
                </a:solidFill>
              </a:defRPr>
            </a:lvl8pPr>
            <a:lvl9pPr lvl="8" rtl="0">
              <a:lnSpc>
                <a:spcPct val="100000"/>
              </a:lnSpc>
              <a:spcBef>
                <a:spcPts val="1600"/>
              </a:spcBef>
              <a:spcAft>
                <a:spcPts val="1600"/>
              </a:spcAft>
              <a:buNone/>
              <a:defRPr>
                <a:solidFill>
                  <a:srgbClr val="F9E9D9"/>
                </a:solidFill>
              </a:defRPr>
            </a:lvl9pPr>
          </a:lstStyle>
          <a:p>
            <a:endParaRPr/>
          </a:p>
        </p:txBody>
      </p:sp>
      <p:sp>
        <p:nvSpPr>
          <p:cNvPr id="88" name="Google Shape;88;p19"/>
          <p:cNvSpPr txBox="1">
            <a:spLocks noGrp="1"/>
          </p:cNvSpPr>
          <p:nvPr>
            <p:ph type="ctrTitle"/>
          </p:nvPr>
        </p:nvSpPr>
        <p:spPr>
          <a:xfrm>
            <a:off x="3242800" y="2087600"/>
            <a:ext cx="45609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9E9D9"/>
              </a:buClr>
              <a:buSzPts val="2400"/>
              <a:buNone/>
              <a:defRPr sz="2400">
                <a:solidFill>
                  <a:srgbClr val="F9E9D9"/>
                </a:solidFill>
              </a:defRPr>
            </a:lvl1pPr>
            <a:lvl2pPr lvl="1" rtl="0">
              <a:spcBef>
                <a:spcPts val="0"/>
              </a:spcBef>
              <a:spcAft>
                <a:spcPts val="0"/>
              </a:spcAft>
              <a:buClr>
                <a:srgbClr val="F9E9D9"/>
              </a:buClr>
              <a:buSzPts val="1800"/>
              <a:buNone/>
              <a:defRPr sz="1800">
                <a:solidFill>
                  <a:srgbClr val="F9E9D9"/>
                </a:solidFill>
              </a:defRPr>
            </a:lvl2pPr>
            <a:lvl3pPr lvl="2" rtl="0">
              <a:spcBef>
                <a:spcPts val="0"/>
              </a:spcBef>
              <a:spcAft>
                <a:spcPts val="0"/>
              </a:spcAft>
              <a:buClr>
                <a:srgbClr val="F9E9D9"/>
              </a:buClr>
              <a:buSzPts val="1800"/>
              <a:buNone/>
              <a:defRPr sz="1800">
                <a:solidFill>
                  <a:srgbClr val="F9E9D9"/>
                </a:solidFill>
              </a:defRPr>
            </a:lvl3pPr>
            <a:lvl4pPr lvl="3" rtl="0">
              <a:spcBef>
                <a:spcPts val="0"/>
              </a:spcBef>
              <a:spcAft>
                <a:spcPts val="0"/>
              </a:spcAft>
              <a:buClr>
                <a:srgbClr val="F9E9D9"/>
              </a:buClr>
              <a:buSzPts val="1800"/>
              <a:buNone/>
              <a:defRPr sz="1800">
                <a:solidFill>
                  <a:srgbClr val="F9E9D9"/>
                </a:solidFill>
              </a:defRPr>
            </a:lvl4pPr>
            <a:lvl5pPr lvl="4" rtl="0">
              <a:spcBef>
                <a:spcPts val="0"/>
              </a:spcBef>
              <a:spcAft>
                <a:spcPts val="0"/>
              </a:spcAft>
              <a:buClr>
                <a:srgbClr val="F9E9D9"/>
              </a:buClr>
              <a:buSzPts val="1800"/>
              <a:buNone/>
              <a:defRPr sz="1800">
                <a:solidFill>
                  <a:srgbClr val="F9E9D9"/>
                </a:solidFill>
              </a:defRPr>
            </a:lvl5pPr>
            <a:lvl6pPr lvl="5" rtl="0">
              <a:spcBef>
                <a:spcPts val="0"/>
              </a:spcBef>
              <a:spcAft>
                <a:spcPts val="0"/>
              </a:spcAft>
              <a:buClr>
                <a:srgbClr val="F9E9D9"/>
              </a:buClr>
              <a:buSzPts val="1800"/>
              <a:buNone/>
              <a:defRPr sz="1800">
                <a:solidFill>
                  <a:srgbClr val="F9E9D9"/>
                </a:solidFill>
              </a:defRPr>
            </a:lvl6pPr>
            <a:lvl7pPr lvl="6" rtl="0">
              <a:spcBef>
                <a:spcPts val="0"/>
              </a:spcBef>
              <a:spcAft>
                <a:spcPts val="0"/>
              </a:spcAft>
              <a:buClr>
                <a:srgbClr val="F9E9D9"/>
              </a:buClr>
              <a:buSzPts val="1800"/>
              <a:buNone/>
              <a:defRPr sz="1800">
                <a:solidFill>
                  <a:srgbClr val="F9E9D9"/>
                </a:solidFill>
              </a:defRPr>
            </a:lvl7pPr>
            <a:lvl8pPr lvl="7" rtl="0">
              <a:spcBef>
                <a:spcPts val="0"/>
              </a:spcBef>
              <a:spcAft>
                <a:spcPts val="0"/>
              </a:spcAft>
              <a:buClr>
                <a:srgbClr val="F9E9D9"/>
              </a:buClr>
              <a:buSzPts val="1800"/>
              <a:buNone/>
              <a:defRPr sz="1800">
                <a:solidFill>
                  <a:srgbClr val="F9E9D9"/>
                </a:solidFill>
              </a:defRPr>
            </a:lvl8pPr>
            <a:lvl9pPr lvl="8" rtl="0">
              <a:spcBef>
                <a:spcPts val="0"/>
              </a:spcBef>
              <a:spcAft>
                <a:spcPts val="0"/>
              </a:spcAft>
              <a:buClr>
                <a:srgbClr val="F9E9D9"/>
              </a:buClr>
              <a:buSzPts val="1800"/>
              <a:buNone/>
              <a:defRPr sz="1800">
                <a:solidFill>
                  <a:srgbClr val="F9E9D9"/>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p:cSld name="CUSTOM">
    <p:spTree>
      <p:nvGrpSpPr>
        <p:cNvPr id="1" name="Shape 8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101034" y="1874888"/>
            <a:ext cx="3308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None/>
              <a:defRPr sz="3600">
                <a:solidFill>
                  <a:srgbClr val="F9E9D9"/>
                </a:solidFill>
              </a:defRPr>
            </a:lvl2pPr>
            <a:lvl3pPr lvl="2" rtl="0">
              <a:spcBef>
                <a:spcPts val="0"/>
              </a:spcBef>
              <a:spcAft>
                <a:spcPts val="0"/>
              </a:spcAft>
              <a:buClr>
                <a:srgbClr val="F9E9D9"/>
              </a:buClr>
              <a:buSzPts val="3600"/>
              <a:buNone/>
              <a:defRPr sz="3600">
                <a:solidFill>
                  <a:srgbClr val="F9E9D9"/>
                </a:solidFill>
              </a:defRPr>
            </a:lvl3pPr>
            <a:lvl4pPr lvl="3" rtl="0">
              <a:spcBef>
                <a:spcPts val="0"/>
              </a:spcBef>
              <a:spcAft>
                <a:spcPts val="0"/>
              </a:spcAft>
              <a:buClr>
                <a:srgbClr val="F9E9D9"/>
              </a:buClr>
              <a:buSzPts val="3600"/>
              <a:buNone/>
              <a:defRPr sz="3600">
                <a:solidFill>
                  <a:srgbClr val="F9E9D9"/>
                </a:solidFill>
              </a:defRPr>
            </a:lvl4pPr>
            <a:lvl5pPr lvl="4" rtl="0">
              <a:spcBef>
                <a:spcPts val="0"/>
              </a:spcBef>
              <a:spcAft>
                <a:spcPts val="0"/>
              </a:spcAft>
              <a:buClr>
                <a:srgbClr val="F9E9D9"/>
              </a:buClr>
              <a:buSzPts val="3600"/>
              <a:buNone/>
              <a:defRPr sz="3600">
                <a:solidFill>
                  <a:srgbClr val="F9E9D9"/>
                </a:solidFill>
              </a:defRPr>
            </a:lvl5pPr>
            <a:lvl6pPr lvl="5" rtl="0">
              <a:spcBef>
                <a:spcPts val="0"/>
              </a:spcBef>
              <a:spcAft>
                <a:spcPts val="0"/>
              </a:spcAft>
              <a:buClr>
                <a:srgbClr val="F9E9D9"/>
              </a:buClr>
              <a:buSzPts val="3600"/>
              <a:buNone/>
              <a:defRPr sz="3600">
                <a:solidFill>
                  <a:srgbClr val="F9E9D9"/>
                </a:solidFill>
              </a:defRPr>
            </a:lvl6pPr>
            <a:lvl7pPr lvl="6" rtl="0">
              <a:spcBef>
                <a:spcPts val="0"/>
              </a:spcBef>
              <a:spcAft>
                <a:spcPts val="0"/>
              </a:spcAft>
              <a:buClr>
                <a:srgbClr val="F9E9D9"/>
              </a:buClr>
              <a:buSzPts val="3600"/>
              <a:buNone/>
              <a:defRPr sz="3600">
                <a:solidFill>
                  <a:srgbClr val="F9E9D9"/>
                </a:solidFill>
              </a:defRPr>
            </a:lvl7pPr>
            <a:lvl8pPr lvl="7" rtl="0">
              <a:spcBef>
                <a:spcPts val="0"/>
              </a:spcBef>
              <a:spcAft>
                <a:spcPts val="0"/>
              </a:spcAft>
              <a:buClr>
                <a:srgbClr val="F9E9D9"/>
              </a:buClr>
              <a:buSzPts val="3600"/>
              <a:buNone/>
              <a:defRPr sz="3600">
                <a:solidFill>
                  <a:srgbClr val="F9E9D9"/>
                </a:solidFill>
              </a:defRPr>
            </a:lvl8pPr>
            <a:lvl9pPr lvl="8" rtl="0">
              <a:spcBef>
                <a:spcPts val="0"/>
              </a:spcBef>
              <a:spcAft>
                <a:spcPts val="0"/>
              </a:spcAft>
              <a:buClr>
                <a:srgbClr val="F9E9D9"/>
              </a:buClr>
              <a:buSzPts val="3600"/>
              <a:buNone/>
              <a:defRPr sz="3600">
                <a:solidFill>
                  <a:srgbClr val="F9E9D9"/>
                </a:solidFill>
              </a:defRPr>
            </a:lvl9pPr>
          </a:lstStyle>
          <a:p>
            <a:endParaRPr/>
          </a:p>
        </p:txBody>
      </p:sp>
      <p:sp>
        <p:nvSpPr>
          <p:cNvPr id="13" name="Google Shape;13;p3"/>
          <p:cNvSpPr txBox="1">
            <a:spLocks noGrp="1"/>
          </p:cNvSpPr>
          <p:nvPr>
            <p:ph type="title" idx="2" hasCustomPrompt="1"/>
          </p:nvPr>
        </p:nvSpPr>
        <p:spPr>
          <a:xfrm>
            <a:off x="3409319" y="1536464"/>
            <a:ext cx="1123200" cy="9009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a:spLocks noGrp="1"/>
          </p:cNvSpPr>
          <p:nvPr>
            <p:ph type="ctrTitle" idx="3"/>
          </p:nvPr>
        </p:nvSpPr>
        <p:spPr>
          <a:xfrm>
            <a:off x="100968" y="2690804"/>
            <a:ext cx="3308400" cy="577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9E9D9"/>
              </a:buClr>
              <a:buSzPts val="3600"/>
              <a:buNone/>
              <a:defRPr sz="3600">
                <a:solidFill>
                  <a:srgbClr val="F9E9D9"/>
                </a:solidFill>
              </a:defRPr>
            </a:lvl1pPr>
            <a:lvl2pPr lvl="1" algn="r" rtl="0">
              <a:spcBef>
                <a:spcPts val="0"/>
              </a:spcBef>
              <a:spcAft>
                <a:spcPts val="0"/>
              </a:spcAft>
              <a:buClr>
                <a:srgbClr val="F9E9D9"/>
              </a:buClr>
              <a:buSzPts val="3600"/>
              <a:buNone/>
              <a:defRPr sz="3600">
                <a:solidFill>
                  <a:srgbClr val="F9E9D9"/>
                </a:solidFill>
              </a:defRPr>
            </a:lvl2pPr>
            <a:lvl3pPr lvl="2" algn="r" rtl="0">
              <a:spcBef>
                <a:spcPts val="0"/>
              </a:spcBef>
              <a:spcAft>
                <a:spcPts val="0"/>
              </a:spcAft>
              <a:buClr>
                <a:srgbClr val="F9E9D9"/>
              </a:buClr>
              <a:buSzPts val="3600"/>
              <a:buNone/>
              <a:defRPr sz="3600">
                <a:solidFill>
                  <a:srgbClr val="F9E9D9"/>
                </a:solidFill>
              </a:defRPr>
            </a:lvl3pPr>
            <a:lvl4pPr lvl="3" algn="r" rtl="0">
              <a:spcBef>
                <a:spcPts val="0"/>
              </a:spcBef>
              <a:spcAft>
                <a:spcPts val="0"/>
              </a:spcAft>
              <a:buClr>
                <a:srgbClr val="F9E9D9"/>
              </a:buClr>
              <a:buSzPts val="3600"/>
              <a:buNone/>
              <a:defRPr sz="3600">
                <a:solidFill>
                  <a:srgbClr val="F9E9D9"/>
                </a:solidFill>
              </a:defRPr>
            </a:lvl4pPr>
            <a:lvl5pPr lvl="4" algn="r" rtl="0">
              <a:spcBef>
                <a:spcPts val="0"/>
              </a:spcBef>
              <a:spcAft>
                <a:spcPts val="0"/>
              </a:spcAft>
              <a:buClr>
                <a:srgbClr val="F9E9D9"/>
              </a:buClr>
              <a:buSzPts val="3600"/>
              <a:buNone/>
              <a:defRPr sz="3600">
                <a:solidFill>
                  <a:srgbClr val="F9E9D9"/>
                </a:solidFill>
              </a:defRPr>
            </a:lvl5pPr>
            <a:lvl6pPr lvl="5" algn="r" rtl="0">
              <a:spcBef>
                <a:spcPts val="0"/>
              </a:spcBef>
              <a:spcAft>
                <a:spcPts val="0"/>
              </a:spcAft>
              <a:buClr>
                <a:srgbClr val="F9E9D9"/>
              </a:buClr>
              <a:buSzPts val="3600"/>
              <a:buNone/>
              <a:defRPr sz="3600">
                <a:solidFill>
                  <a:srgbClr val="F9E9D9"/>
                </a:solidFill>
              </a:defRPr>
            </a:lvl6pPr>
            <a:lvl7pPr lvl="6" algn="r" rtl="0">
              <a:spcBef>
                <a:spcPts val="0"/>
              </a:spcBef>
              <a:spcAft>
                <a:spcPts val="0"/>
              </a:spcAft>
              <a:buClr>
                <a:srgbClr val="F9E9D9"/>
              </a:buClr>
              <a:buSzPts val="3600"/>
              <a:buNone/>
              <a:defRPr sz="3600">
                <a:solidFill>
                  <a:srgbClr val="F9E9D9"/>
                </a:solidFill>
              </a:defRPr>
            </a:lvl7pPr>
            <a:lvl8pPr lvl="7" algn="r" rtl="0">
              <a:spcBef>
                <a:spcPts val="0"/>
              </a:spcBef>
              <a:spcAft>
                <a:spcPts val="0"/>
              </a:spcAft>
              <a:buClr>
                <a:srgbClr val="F9E9D9"/>
              </a:buClr>
              <a:buSzPts val="3600"/>
              <a:buNone/>
              <a:defRPr sz="3600">
                <a:solidFill>
                  <a:srgbClr val="F9E9D9"/>
                </a:solidFill>
              </a:defRPr>
            </a:lvl8pPr>
            <a:lvl9pPr lvl="8" algn="r" rtl="0">
              <a:spcBef>
                <a:spcPts val="0"/>
              </a:spcBef>
              <a:spcAft>
                <a:spcPts val="0"/>
              </a:spcAft>
              <a:buClr>
                <a:srgbClr val="F9E9D9"/>
              </a:buClr>
              <a:buSzPts val="3600"/>
              <a:buNone/>
              <a:defRPr sz="3600">
                <a:solidFill>
                  <a:srgbClr val="F9E9D9"/>
                </a:solidFill>
              </a:defRPr>
            </a:lvl9pPr>
          </a:lstStyle>
          <a:p>
            <a:endParaRPr/>
          </a:p>
        </p:txBody>
      </p:sp>
      <p:sp>
        <p:nvSpPr>
          <p:cNvPr id="15" name="Google Shape;15;p3"/>
          <p:cNvSpPr txBox="1">
            <a:spLocks noGrp="1"/>
          </p:cNvSpPr>
          <p:nvPr>
            <p:ph type="title" idx="4" hasCustomPrompt="1"/>
          </p:nvPr>
        </p:nvSpPr>
        <p:spPr>
          <a:xfrm>
            <a:off x="3409326" y="2689002"/>
            <a:ext cx="11232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5"/>
          </p:nvPr>
        </p:nvSpPr>
        <p:spPr>
          <a:xfrm>
            <a:off x="5510850" y="1885925"/>
            <a:ext cx="34023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4800"/>
              <a:buNone/>
              <a:defRPr sz="4800">
                <a:solidFill>
                  <a:srgbClr val="F9E9D9"/>
                </a:solidFill>
              </a:defRPr>
            </a:lvl2pPr>
            <a:lvl3pPr lvl="2" rtl="0">
              <a:spcBef>
                <a:spcPts val="0"/>
              </a:spcBef>
              <a:spcAft>
                <a:spcPts val="0"/>
              </a:spcAft>
              <a:buClr>
                <a:srgbClr val="F9E9D9"/>
              </a:buClr>
              <a:buSzPts val="4800"/>
              <a:buNone/>
              <a:defRPr sz="4800">
                <a:solidFill>
                  <a:srgbClr val="F9E9D9"/>
                </a:solidFill>
              </a:defRPr>
            </a:lvl3pPr>
            <a:lvl4pPr lvl="3" rtl="0">
              <a:spcBef>
                <a:spcPts val="0"/>
              </a:spcBef>
              <a:spcAft>
                <a:spcPts val="0"/>
              </a:spcAft>
              <a:buClr>
                <a:srgbClr val="F9E9D9"/>
              </a:buClr>
              <a:buSzPts val="4800"/>
              <a:buNone/>
              <a:defRPr sz="4800">
                <a:solidFill>
                  <a:srgbClr val="F9E9D9"/>
                </a:solidFill>
              </a:defRPr>
            </a:lvl4pPr>
            <a:lvl5pPr lvl="4" rtl="0">
              <a:spcBef>
                <a:spcPts val="0"/>
              </a:spcBef>
              <a:spcAft>
                <a:spcPts val="0"/>
              </a:spcAft>
              <a:buClr>
                <a:srgbClr val="F9E9D9"/>
              </a:buClr>
              <a:buSzPts val="4800"/>
              <a:buNone/>
              <a:defRPr sz="4800">
                <a:solidFill>
                  <a:srgbClr val="F9E9D9"/>
                </a:solidFill>
              </a:defRPr>
            </a:lvl5pPr>
            <a:lvl6pPr lvl="5" rtl="0">
              <a:spcBef>
                <a:spcPts val="0"/>
              </a:spcBef>
              <a:spcAft>
                <a:spcPts val="0"/>
              </a:spcAft>
              <a:buClr>
                <a:srgbClr val="F9E9D9"/>
              </a:buClr>
              <a:buSzPts val="4800"/>
              <a:buNone/>
              <a:defRPr sz="4800">
                <a:solidFill>
                  <a:srgbClr val="F9E9D9"/>
                </a:solidFill>
              </a:defRPr>
            </a:lvl6pPr>
            <a:lvl7pPr lvl="6" rtl="0">
              <a:spcBef>
                <a:spcPts val="0"/>
              </a:spcBef>
              <a:spcAft>
                <a:spcPts val="0"/>
              </a:spcAft>
              <a:buClr>
                <a:srgbClr val="F9E9D9"/>
              </a:buClr>
              <a:buSzPts val="4800"/>
              <a:buNone/>
              <a:defRPr sz="4800">
                <a:solidFill>
                  <a:srgbClr val="F9E9D9"/>
                </a:solidFill>
              </a:defRPr>
            </a:lvl7pPr>
            <a:lvl8pPr lvl="7" rtl="0">
              <a:spcBef>
                <a:spcPts val="0"/>
              </a:spcBef>
              <a:spcAft>
                <a:spcPts val="0"/>
              </a:spcAft>
              <a:buClr>
                <a:srgbClr val="F9E9D9"/>
              </a:buClr>
              <a:buSzPts val="4800"/>
              <a:buNone/>
              <a:defRPr sz="4800">
                <a:solidFill>
                  <a:srgbClr val="F9E9D9"/>
                </a:solidFill>
              </a:defRPr>
            </a:lvl8pPr>
            <a:lvl9pPr lvl="8" rtl="0">
              <a:spcBef>
                <a:spcPts val="0"/>
              </a:spcBef>
              <a:spcAft>
                <a:spcPts val="0"/>
              </a:spcAft>
              <a:buClr>
                <a:srgbClr val="F9E9D9"/>
              </a:buClr>
              <a:buSzPts val="4800"/>
              <a:buNone/>
              <a:defRPr sz="4800">
                <a:solidFill>
                  <a:srgbClr val="F9E9D9"/>
                </a:solidFill>
              </a:defRPr>
            </a:lvl9pPr>
          </a:lstStyle>
          <a:p>
            <a:endParaRPr/>
          </a:p>
        </p:txBody>
      </p:sp>
      <p:sp>
        <p:nvSpPr>
          <p:cNvPr id="17" name="Google Shape;17;p3"/>
          <p:cNvSpPr txBox="1">
            <a:spLocks noGrp="1"/>
          </p:cNvSpPr>
          <p:nvPr>
            <p:ph type="title" idx="6" hasCustomPrompt="1"/>
          </p:nvPr>
        </p:nvSpPr>
        <p:spPr>
          <a:xfrm>
            <a:off x="4387644" y="1536464"/>
            <a:ext cx="1123200" cy="900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rgbClr val="F9E9D9"/>
              </a:buClr>
              <a:buSzPts val="3600"/>
              <a:buNone/>
              <a:defRPr sz="3600">
                <a:solidFill>
                  <a:srgbClr val="F9E9D9"/>
                </a:solidFill>
              </a:defRPr>
            </a:lvl1pPr>
            <a:lvl2pPr lvl="1"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7"/>
          </p:nvPr>
        </p:nvSpPr>
        <p:spPr>
          <a:xfrm>
            <a:off x="5510853" y="2675492"/>
            <a:ext cx="1894200" cy="577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None/>
              <a:defRPr sz="3600">
                <a:solidFill>
                  <a:srgbClr val="F9E9D9"/>
                </a:solidFill>
              </a:defRPr>
            </a:lvl2pPr>
            <a:lvl3pPr lvl="2" rtl="0">
              <a:spcBef>
                <a:spcPts val="0"/>
              </a:spcBef>
              <a:spcAft>
                <a:spcPts val="0"/>
              </a:spcAft>
              <a:buClr>
                <a:srgbClr val="F9E9D9"/>
              </a:buClr>
              <a:buSzPts val="3600"/>
              <a:buNone/>
              <a:defRPr sz="3600">
                <a:solidFill>
                  <a:srgbClr val="F9E9D9"/>
                </a:solidFill>
              </a:defRPr>
            </a:lvl3pPr>
            <a:lvl4pPr lvl="3" rtl="0">
              <a:spcBef>
                <a:spcPts val="0"/>
              </a:spcBef>
              <a:spcAft>
                <a:spcPts val="0"/>
              </a:spcAft>
              <a:buClr>
                <a:srgbClr val="F9E9D9"/>
              </a:buClr>
              <a:buSzPts val="3600"/>
              <a:buNone/>
              <a:defRPr sz="3600">
                <a:solidFill>
                  <a:srgbClr val="F9E9D9"/>
                </a:solidFill>
              </a:defRPr>
            </a:lvl4pPr>
            <a:lvl5pPr lvl="4" rtl="0">
              <a:spcBef>
                <a:spcPts val="0"/>
              </a:spcBef>
              <a:spcAft>
                <a:spcPts val="0"/>
              </a:spcAft>
              <a:buClr>
                <a:srgbClr val="F9E9D9"/>
              </a:buClr>
              <a:buSzPts val="3600"/>
              <a:buNone/>
              <a:defRPr sz="3600">
                <a:solidFill>
                  <a:srgbClr val="F9E9D9"/>
                </a:solidFill>
              </a:defRPr>
            </a:lvl5pPr>
            <a:lvl6pPr lvl="5" rtl="0">
              <a:spcBef>
                <a:spcPts val="0"/>
              </a:spcBef>
              <a:spcAft>
                <a:spcPts val="0"/>
              </a:spcAft>
              <a:buClr>
                <a:srgbClr val="F9E9D9"/>
              </a:buClr>
              <a:buSzPts val="3600"/>
              <a:buNone/>
              <a:defRPr sz="3600">
                <a:solidFill>
                  <a:srgbClr val="F9E9D9"/>
                </a:solidFill>
              </a:defRPr>
            </a:lvl6pPr>
            <a:lvl7pPr lvl="6" rtl="0">
              <a:spcBef>
                <a:spcPts val="0"/>
              </a:spcBef>
              <a:spcAft>
                <a:spcPts val="0"/>
              </a:spcAft>
              <a:buClr>
                <a:srgbClr val="F9E9D9"/>
              </a:buClr>
              <a:buSzPts val="3600"/>
              <a:buNone/>
              <a:defRPr sz="3600">
                <a:solidFill>
                  <a:srgbClr val="F9E9D9"/>
                </a:solidFill>
              </a:defRPr>
            </a:lvl7pPr>
            <a:lvl8pPr lvl="7" rtl="0">
              <a:spcBef>
                <a:spcPts val="0"/>
              </a:spcBef>
              <a:spcAft>
                <a:spcPts val="0"/>
              </a:spcAft>
              <a:buClr>
                <a:srgbClr val="F9E9D9"/>
              </a:buClr>
              <a:buSzPts val="3600"/>
              <a:buNone/>
              <a:defRPr sz="3600">
                <a:solidFill>
                  <a:srgbClr val="F9E9D9"/>
                </a:solidFill>
              </a:defRPr>
            </a:lvl8pPr>
            <a:lvl9pPr lvl="8" rtl="0">
              <a:spcBef>
                <a:spcPts val="0"/>
              </a:spcBef>
              <a:spcAft>
                <a:spcPts val="0"/>
              </a:spcAft>
              <a:buClr>
                <a:srgbClr val="F9E9D9"/>
              </a:buClr>
              <a:buSzPts val="3600"/>
              <a:buNone/>
              <a:defRPr sz="3600">
                <a:solidFill>
                  <a:srgbClr val="F9E9D9"/>
                </a:solidFill>
              </a:defRPr>
            </a:lvl9pPr>
          </a:lstStyle>
          <a:p>
            <a:endParaRPr/>
          </a:p>
        </p:txBody>
      </p:sp>
      <p:sp>
        <p:nvSpPr>
          <p:cNvPr id="19" name="Google Shape;19;p3"/>
          <p:cNvSpPr txBox="1">
            <a:spLocks noGrp="1"/>
          </p:cNvSpPr>
          <p:nvPr>
            <p:ph type="title" idx="8" hasCustomPrompt="1"/>
          </p:nvPr>
        </p:nvSpPr>
        <p:spPr>
          <a:xfrm>
            <a:off x="4387651" y="2689002"/>
            <a:ext cx="1123200" cy="577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rgbClr val="F9E9D9"/>
              </a:buClr>
              <a:buSzPts val="3600"/>
              <a:buNone/>
              <a:defRPr sz="3600">
                <a:solidFill>
                  <a:srgbClr val="F9E9D9"/>
                </a:solidFill>
              </a:defRPr>
            </a:lvl1pPr>
            <a:lvl2pPr lvl="1"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9E9D9"/>
              </a:buClr>
              <a:buSzPts val="3600"/>
              <a:buFont typeface="Fira Sans Extra Condensed Medium"/>
              <a:buNone/>
              <a:defRPr sz="3600">
                <a:solidFill>
                  <a:srgbClr val="F9E9D9"/>
                </a:solidFill>
                <a:latin typeface="Fira Sans Extra Condensed Medium"/>
                <a:ea typeface="Fira Sans Extra Condensed Medium"/>
                <a:cs typeface="Fira Sans Extra Condensed Medium"/>
                <a:sym typeface="Fira Sans Extra Condensed Medium"/>
              </a:defRPr>
            </a:lvl9pPr>
          </a:lstStyle>
          <a:p>
            <a:r>
              <a:t>xx%</a:t>
            </a:r>
          </a:p>
        </p:txBody>
      </p:sp>
      <p:cxnSp>
        <p:nvCxnSpPr>
          <p:cNvPr id="20" name="Google Shape;20;p3"/>
          <p:cNvCxnSpPr/>
          <p:nvPr/>
        </p:nvCxnSpPr>
        <p:spPr>
          <a:xfrm>
            <a:off x="4490600" y="803950"/>
            <a:ext cx="0" cy="3443400"/>
          </a:xfrm>
          <a:prstGeom prst="straightConnector1">
            <a:avLst/>
          </a:prstGeom>
          <a:noFill/>
          <a:ln w="19050" cap="flat" cmpd="sng">
            <a:solidFill>
              <a:srgbClr val="F9E9D9"/>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ctrTitle"/>
          </p:nvPr>
        </p:nvSpPr>
        <p:spPr>
          <a:xfrm>
            <a:off x="3829951" y="3067325"/>
            <a:ext cx="28755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26" name="Google Shape;26;p5"/>
          <p:cNvSpPr txBox="1">
            <a:spLocks noGrp="1"/>
          </p:cNvSpPr>
          <p:nvPr>
            <p:ph type="subTitle" idx="1"/>
          </p:nvPr>
        </p:nvSpPr>
        <p:spPr>
          <a:xfrm>
            <a:off x="2321100" y="2696375"/>
            <a:ext cx="4501800" cy="57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8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1">
  <p:cSld name="TITLE_1_1_1_2">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6"/>
          <p:cNvSpPr txBox="1">
            <a:spLocks noGrp="1"/>
          </p:cNvSpPr>
          <p:nvPr>
            <p:ph type="ctrTitle"/>
          </p:nvPr>
        </p:nvSpPr>
        <p:spPr>
          <a:xfrm>
            <a:off x="3772150" y="1566625"/>
            <a:ext cx="3862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9" name="Google Shape;29;p6"/>
          <p:cNvSpPr txBox="1">
            <a:spLocks noGrp="1"/>
          </p:cNvSpPr>
          <p:nvPr>
            <p:ph type="subTitle" idx="1"/>
          </p:nvPr>
        </p:nvSpPr>
        <p:spPr>
          <a:xfrm>
            <a:off x="3771873" y="2081175"/>
            <a:ext cx="38628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1600"/>
              </a:spcBef>
              <a:spcAft>
                <a:spcPts val="0"/>
              </a:spcAft>
              <a:buNone/>
              <a:defRPr/>
            </a:lvl2pPr>
            <a:lvl3pPr lvl="2" algn="r" rtl="0">
              <a:lnSpc>
                <a:spcPct val="100000"/>
              </a:lnSpc>
              <a:spcBef>
                <a:spcPts val="1600"/>
              </a:spcBef>
              <a:spcAft>
                <a:spcPts val="0"/>
              </a:spcAft>
              <a:buNone/>
              <a:defRPr/>
            </a:lvl3pPr>
            <a:lvl4pPr lvl="3" algn="r" rtl="0">
              <a:lnSpc>
                <a:spcPct val="100000"/>
              </a:lnSpc>
              <a:spcBef>
                <a:spcPts val="1600"/>
              </a:spcBef>
              <a:spcAft>
                <a:spcPts val="0"/>
              </a:spcAft>
              <a:buNone/>
              <a:defRPr/>
            </a:lvl4pPr>
            <a:lvl5pPr lvl="4" algn="r" rtl="0">
              <a:lnSpc>
                <a:spcPct val="100000"/>
              </a:lnSpc>
              <a:spcBef>
                <a:spcPts val="1600"/>
              </a:spcBef>
              <a:spcAft>
                <a:spcPts val="0"/>
              </a:spcAft>
              <a:buNone/>
              <a:defRPr/>
            </a:lvl5pPr>
            <a:lvl6pPr lvl="5" algn="r" rtl="0">
              <a:lnSpc>
                <a:spcPct val="100000"/>
              </a:lnSpc>
              <a:spcBef>
                <a:spcPts val="1600"/>
              </a:spcBef>
              <a:spcAft>
                <a:spcPts val="0"/>
              </a:spcAft>
              <a:buNone/>
              <a:defRPr/>
            </a:lvl6pPr>
            <a:lvl7pPr lvl="6" algn="r" rtl="0">
              <a:lnSpc>
                <a:spcPct val="100000"/>
              </a:lnSpc>
              <a:spcBef>
                <a:spcPts val="1600"/>
              </a:spcBef>
              <a:spcAft>
                <a:spcPts val="0"/>
              </a:spcAft>
              <a:buNone/>
              <a:defRPr/>
            </a:lvl7pPr>
            <a:lvl8pPr lvl="7" algn="r" rtl="0">
              <a:lnSpc>
                <a:spcPct val="100000"/>
              </a:lnSpc>
              <a:spcBef>
                <a:spcPts val="1600"/>
              </a:spcBef>
              <a:spcAft>
                <a:spcPts val="0"/>
              </a:spcAft>
              <a:buNone/>
              <a:defRPr/>
            </a:lvl8pPr>
            <a:lvl9pPr lvl="8" algn="r" rtl="0">
              <a:lnSpc>
                <a:spcPct val="100000"/>
              </a:lnSpc>
              <a:spcBef>
                <a:spcPts val="1600"/>
              </a:spcBef>
              <a:spcAft>
                <a:spcPts val="160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TITLE_1_1_1_2_1">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7"/>
          <p:cNvSpPr txBox="1">
            <a:spLocks noGrp="1"/>
          </p:cNvSpPr>
          <p:nvPr>
            <p:ph type="subTitle" idx="1"/>
          </p:nvPr>
        </p:nvSpPr>
        <p:spPr>
          <a:xfrm>
            <a:off x="5465045" y="2454993"/>
            <a:ext cx="29130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32" name="Google Shape;32;p7"/>
          <p:cNvSpPr txBox="1">
            <a:spLocks noGrp="1"/>
          </p:cNvSpPr>
          <p:nvPr>
            <p:ph type="subTitle" idx="2"/>
          </p:nvPr>
        </p:nvSpPr>
        <p:spPr>
          <a:xfrm>
            <a:off x="3069563" y="2454993"/>
            <a:ext cx="29130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33" name="Google Shape;33;p7"/>
          <p:cNvSpPr txBox="1">
            <a:spLocks noGrp="1"/>
          </p:cNvSpPr>
          <p:nvPr>
            <p:ph type="subTitle" idx="3"/>
          </p:nvPr>
        </p:nvSpPr>
        <p:spPr>
          <a:xfrm>
            <a:off x="674038" y="2454993"/>
            <a:ext cx="2913000" cy="6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a:solidFill>
                  <a:srgbClr val="F9E9D9"/>
                </a:solidFill>
                <a:latin typeface="Passion One"/>
                <a:ea typeface="Passion One"/>
                <a:cs typeface="Passion One"/>
                <a:sym typeface="Passion One"/>
              </a:defRPr>
            </a:lvl1pPr>
            <a:lvl2pPr lvl="1"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2pPr>
            <a:lvl3pPr lvl="2"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3pPr>
            <a:lvl4pPr lvl="3"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4pPr>
            <a:lvl5pPr lvl="4"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5pPr>
            <a:lvl6pPr lvl="5"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6pPr>
            <a:lvl7pPr lvl="6"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7pPr>
            <a:lvl8pPr lvl="7" algn="ctr" rtl="0">
              <a:lnSpc>
                <a:spcPct val="100000"/>
              </a:lnSpc>
              <a:spcBef>
                <a:spcPts val="1600"/>
              </a:spcBef>
              <a:spcAft>
                <a:spcPts val="0"/>
              </a:spcAft>
              <a:buNone/>
              <a:defRPr sz="1600">
                <a:solidFill>
                  <a:srgbClr val="F9E9D9"/>
                </a:solidFill>
                <a:latin typeface="Passion One"/>
                <a:ea typeface="Passion One"/>
                <a:cs typeface="Passion One"/>
                <a:sym typeface="Passion One"/>
              </a:defRPr>
            </a:lvl8pPr>
            <a:lvl9pPr lvl="8" algn="ctr" rtl="0">
              <a:lnSpc>
                <a:spcPct val="100000"/>
              </a:lnSpc>
              <a:spcBef>
                <a:spcPts val="1600"/>
              </a:spcBef>
              <a:spcAft>
                <a:spcPts val="1600"/>
              </a:spcAft>
              <a:buNone/>
              <a:defRPr sz="1600">
                <a:solidFill>
                  <a:srgbClr val="F9E9D9"/>
                </a:solidFill>
                <a:latin typeface="Passion One"/>
                <a:ea typeface="Passion One"/>
                <a:cs typeface="Passion One"/>
                <a:sym typeface="Passion One"/>
              </a:defRPr>
            </a:lvl9pPr>
          </a:lstStyle>
          <a:p>
            <a:endParaRPr/>
          </a:p>
        </p:txBody>
      </p:sp>
      <p:sp>
        <p:nvSpPr>
          <p:cNvPr id="34" name="Google Shape;34;p7"/>
          <p:cNvSpPr txBox="1">
            <a:spLocks noGrp="1"/>
          </p:cNvSpPr>
          <p:nvPr>
            <p:ph type="subTitle" idx="4"/>
          </p:nvPr>
        </p:nvSpPr>
        <p:spPr>
          <a:xfrm>
            <a:off x="3617650" y="2716163"/>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35" name="Google Shape;35;p7"/>
          <p:cNvSpPr txBox="1">
            <a:spLocks noGrp="1"/>
          </p:cNvSpPr>
          <p:nvPr>
            <p:ph type="subTitle" idx="5"/>
          </p:nvPr>
        </p:nvSpPr>
        <p:spPr>
          <a:xfrm>
            <a:off x="1222163" y="2716163"/>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36" name="Google Shape;36;p7"/>
          <p:cNvSpPr txBox="1">
            <a:spLocks noGrp="1"/>
          </p:cNvSpPr>
          <p:nvPr>
            <p:ph type="subTitle" idx="6"/>
          </p:nvPr>
        </p:nvSpPr>
        <p:spPr>
          <a:xfrm>
            <a:off x="6013138" y="2716175"/>
            <a:ext cx="1816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rgbClr val="F9E9D9"/>
                </a:solidFill>
              </a:defRPr>
            </a:lvl1pPr>
            <a:lvl2pPr lvl="1" algn="ctr" rtl="0">
              <a:lnSpc>
                <a:spcPct val="100000"/>
              </a:lnSpc>
              <a:spcBef>
                <a:spcPts val="1600"/>
              </a:spcBef>
              <a:spcAft>
                <a:spcPts val="0"/>
              </a:spcAft>
              <a:buNone/>
              <a:defRPr>
                <a:solidFill>
                  <a:srgbClr val="F9E9D9"/>
                </a:solidFill>
              </a:defRPr>
            </a:lvl2pPr>
            <a:lvl3pPr lvl="2" algn="ctr" rtl="0">
              <a:lnSpc>
                <a:spcPct val="100000"/>
              </a:lnSpc>
              <a:spcBef>
                <a:spcPts val="1600"/>
              </a:spcBef>
              <a:spcAft>
                <a:spcPts val="0"/>
              </a:spcAft>
              <a:buNone/>
              <a:defRPr>
                <a:solidFill>
                  <a:srgbClr val="F9E9D9"/>
                </a:solidFill>
              </a:defRPr>
            </a:lvl3pPr>
            <a:lvl4pPr lvl="3" algn="ctr" rtl="0">
              <a:lnSpc>
                <a:spcPct val="100000"/>
              </a:lnSpc>
              <a:spcBef>
                <a:spcPts val="1600"/>
              </a:spcBef>
              <a:spcAft>
                <a:spcPts val="0"/>
              </a:spcAft>
              <a:buNone/>
              <a:defRPr>
                <a:solidFill>
                  <a:srgbClr val="F9E9D9"/>
                </a:solidFill>
              </a:defRPr>
            </a:lvl4pPr>
            <a:lvl5pPr lvl="4" algn="ctr" rtl="0">
              <a:lnSpc>
                <a:spcPct val="100000"/>
              </a:lnSpc>
              <a:spcBef>
                <a:spcPts val="1600"/>
              </a:spcBef>
              <a:spcAft>
                <a:spcPts val="0"/>
              </a:spcAft>
              <a:buNone/>
              <a:defRPr>
                <a:solidFill>
                  <a:srgbClr val="F9E9D9"/>
                </a:solidFill>
              </a:defRPr>
            </a:lvl5pPr>
            <a:lvl6pPr lvl="5" algn="ctr" rtl="0">
              <a:lnSpc>
                <a:spcPct val="100000"/>
              </a:lnSpc>
              <a:spcBef>
                <a:spcPts val="1600"/>
              </a:spcBef>
              <a:spcAft>
                <a:spcPts val="0"/>
              </a:spcAft>
              <a:buNone/>
              <a:defRPr>
                <a:solidFill>
                  <a:srgbClr val="F9E9D9"/>
                </a:solidFill>
              </a:defRPr>
            </a:lvl6pPr>
            <a:lvl7pPr lvl="6" algn="ctr" rtl="0">
              <a:lnSpc>
                <a:spcPct val="100000"/>
              </a:lnSpc>
              <a:spcBef>
                <a:spcPts val="1600"/>
              </a:spcBef>
              <a:spcAft>
                <a:spcPts val="0"/>
              </a:spcAft>
              <a:buNone/>
              <a:defRPr>
                <a:solidFill>
                  <a:srgbClr val="F9E9D9"/>
                </a:solidFill>
              </a:defRPr>
            </a:lvl7pPr>
            <a:lvl8pPr lvl="7" algn="ctr" rtl="0">
              <a:lnSpc>
                <a:spcPct val="100000"/>
              </a:lnSpc>
              <a:spcBef>
                <a:spcPts val="1600"/>
              </a:spcBef>
              <a:spcAft>
                <a:spcPts val="0"/>
              </a:spcAft>
              <a:buNone/>
              <a:defRPr>
                <a:solidFill>
                  <a:srgbClr val="F9E9D9"/>
                </a:solidFill>
              </a:defRPr>
            </a:lvl8pPr>
            <a:lvl9pPr lvl="8" algn="ctr" rtl="0">
              <a:lnSpc>
                <a:spcPct val="100000"/>
              </a:lnSpc>
              <a:spcBef>
                <a:spcPts val="1600"/>
              </a:spcBef>
              <a:spcAft>
                <a:spcPts val="1600"/>
              </a:spcAft>
              <a:buNone/>
              <a:defRPr>
                <a:solidFill>
                  <a:srgbClr val="F9E9D9"/>
                </a:solidFill>
              </a:defRPr>
            </a:lvl9pPr>
          </a:lstStyle>
          <a:p>
            <a:endParaRPr/>
          </a:p>
        </p:txBody>
      </p:sp>
      <p:sp>
        <p:nvSpPr>
          <p:cNvPr id="37" name="Google Shape;37;p7"/>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9E9D9"/>
              </a:buClr>
              <a:buSzPts val="2400"/>
              <a:buNone/>
              <a:defRPr sz="2400">
                <a:solidFill>
                  <a:srgbClr val="F9E9D9"/>
                </a:solidFill>
              </a:defRPr>
            </a:lvl1pPr>
            <a:lvl2pPr lvl="1" algn="ctr" rtl="0">
              <a:spcBef>
                <a:spcPts val="0"/>
              </a:spcBef>
              <a:spcAft>
                <a:spcPts val="0"/>
              </a:spcAft>
              <a:buClr>
                <a:srgbClr val="F9E9D9"/>
              </a:buClr>
              <a:buSzPts val="1800"/>
              <a:buNone/>
              <a:defRPr sz="1800">
                <a:solidFill>
                  <a:srgbClr val="F9E9D9"/>
                </a:solidFill>
              </a:defRPr>
            </a:lvl2pPr>
            <a:lvl3pPr lvl="2" algn="ctr" rtl="0">
              <a:spcBef>
                <a:spcPts val="0"/>
              </a:spcBef>
              <a:spcAft>
                <a:spcPts val="0"/>
              </a:spcAft>
              <a:buClr>
                <a:srgbClr val="F9E9D9"/>
              </a:buClr>
              <a:buSzPts val="1800"/>
              <a:buNone/>
              <a:defRPr sz="1800">
                <a:solidFill>
                  <a:srgbClr val="F9E9D9"/>
                </a:solidFill>
              </a:defRPr>
            </a:lvl3pPr>
            <a:lvl4pPr lvl="3" algn="ctr" rtl="0">
              <a:spcBef>
                <a:spcPts val="0"/>
              </a:spcBef>
              <a:spcAft>
                <a:spcPts val="0"/>
              </a:spcAft>
              <a:buClr>
                <a:srgbClr val="F9E9D9"/>
              </a:buClr>
              <a:buSzPts val="1800"/>
              <a:buNone/>
              <a:defRPr sz="1800">
                <a:solidFill>
                  <a:srgbClr val="F9E9D9"/>
                </a:solidFill>
              </a:defRPr>
            </a:lvl4pPr>
            <a:lvl5pPr lvl="4" algn="ctr" rtl="0">
              <a:spcBef>
                <a:spcPts val="0"/>
              </a:spcBef>
              <a:spcAft>
                <a:spcPts val="0"/>
              </a:spcAft>
              <a:buClr>
                <a:srgbClr val="F9E9D9"/>
              </a:buClr>
              <a:buSzPts val="1800"/>
              <a:buNone/>
              <a:defRPr sz="1800">
                <a:solidFill>
                  <a:srgbClr val="F9E9D9"/>
                </a:solidFill>
              </a:defRPr>
            </a:lvl5pPr>
            <a:lvl6pPr lvl="5" algn="ctr" rtl="0">
              <a:spcBef>
                <a:spcPts val="0"/>
              </a:spcBef>
              <a:spcAft>
                <a:spcPts val="0"/>
              </a:spcAft>
              <a:buClr>
                <a:srgbClr val="F9E9D9"/>
              </a:buClr>
              <a:buSzPts val="1800"/>
              <a:buNone/>
              <a:defRPr sz="1800">
                <a:solidFill>
                  <a:srgbClr val="F9E9D9"/>
                </a:solidFill>
              </a:defRPr>
            </a:lvl6pPr>
            <a:lvl7pPr lvl="6" algn="ctr" rtl="0">
              <a:spcBef>
                <a:spcPts val="0"/>
              </a:spcBef>
              <a:spcAft>
                <a:spcPts val="0"/>
              </a:spcAft>
              <a:buClr>
                <a:srgbClr val="F9E9D9"/>
              </a:buClr>
              <a:buSzPts val="1800"/>
              <a:buNone/>
              <a:defRPr sz="1800">
                <a:solidFill>
                  <a:srgbClr val="F9E9D9"/>
                </a:solidFill>
              </a:defRPr>
            </a:lvl7pPr>
            <a:lvl8pPr lvl="7" algn="ctr" rtl="0">
              <a:spcBef>
                <a:spcPts val="0"/>
              </a:spcBef>
              <a:spcAft>
                <a:spcPts val="0"/>
              </a:spcAft>
              <a:buClr>
                <a:srgbClr val="F9E9D9"/>
              </a:buClr>
              <a:buSzPts val="1800"/>
              <a:buNone/>
              <a:defRPr sz="1800">
                <a:solidFill>
                  <a:srgbClr val="F9E9D9"/>
                </a:solidFill>
              </a:defRPr>
            </a:lvl8pPr>
            <a:lvl9pPr lvl="8" algn="ctr" rtl="0">
              <a:spcBef>
                <a:spcPts val="0"/>
              </a:spcBef>
              <a:spcAft>
                <a:spcPts val="0"/>
              </a:spcAft>
              <a:buClr>
                <a:srgbClr val="F9E9D9"/>
              </a:buClr>
              <a:buSzPts val="1800"/>
              <a:buNone/>
              <a:defRPr sz="1800">
                <a:solidFill>
                  <a:srgbClr val="F9E9D9"/>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p:cSld name="TITLE_1_1_1_2_1_1">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UMBERS + TEXT ">
  <p:cSld name="TITLE_1_1_1_1_1_2">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9"/>
          <p:cNvSpPr txBox="1">
            <a:spLocks noGrp="1"/>
          </p:cNvSpPr>
          <p:nvPr>
            <p:ph type="subTitle" idx="1"/>
          </p:nvPr>
        </p:nvSpPr>
        <p:spPr>
          <a:xfrm>
            <a:off x="3973375" y="1224188"/>
            <a:ext cx="4365900" cy="29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9E9D9"/>
              </a:buClr>
              <a:buSzPts val="1200"/>
              <a:buNone/>
              <a:defRPr sz="1200">
                <a:solidFill>
                  <a:srgbClr val="F9E9D9"/>
                </a:solidFill>
              </a:defRPr>
            </a:lvl1pPr>
            <a:lvl2pPr lvl="1" algn="r" rtl="0">
              <a:lnSpc>
                <a:spcPct val="100000"/>
              </a:lnSpc>
              <a:spcBef>
                <a:spcPts val="0"/>
              </a:spcBef>
              <a:spcAft>
                <a:spcPts val="0"/>
              </a:spcAft>
              <a:buClr>
                <a:srgbClr val="F9E9D9"/>
              </a:buClr>
              <a:buSzPts val="1200"/>
              <a:buNone/>
              <a:defRPr sz="1200">
                <a:solidFill>
                  <a:srgbClr val="F9E9D9"/>
                </a:solidFill>
              </a:defRPr>
            </a:lvl2pPr>
            <a:lvl3pPr lvl="2" algn="r" rtl="0">
              <a:lnSpc>
                <a:spcPct val="100000"/>
              </a:lnSpc>
              <a:spcBef>
                <a:spcPts val="0"/>
              </a:spcBef>
              <a:spcAft>
                <a:spcPts val="0"/>
              </a:spcAft>
              <a:buClr>
                <a:srgbClr val="F9E9D9"/>
              </a:buClr>
              <a:buSzPts val="1200"/>
              <a:buNone/>
              <a:defRPr sz="1200">
                <a:solidFill>
                  <a:srgbClr val="F9E9D9"/>
                </a:solidFill>
              </a:defRPr>
            </a:lvl3pPr>
            <a:lvl4pPr lvl="3" algn="r" rtl="0">
              <a:lnSpc>
                <a:spcPct val="100000"/>
              </a:lnSpc>
              <a:spcBef>
                <a:spcPts val="0"/>
              </a:spcBef>
              <a:spcAft>
                <a:spcPts val="0"/>
              </a:spcAft>
              <a:buClr>
                <a:srgbClr val="F9E9D9"/>
              </a:buClr>
              <a:buSzPts val="1200"/>
              <a:buNone/>
              <a:defRPr sz="1200">
                <a:solidFill>
                  <a:srgbClr val="F9E9D9"/>
                </a:solidFill>
              </a:defRPr>
            </a:lvl4pPr>
            <a:lvl5pPr lvl="4" algn="r" rtl="0">
              <a:lnSpc>
                <a:spcPct val="100000"/>
              </a:lnSpc>
              <a:spcBef>
                <a:spcPts val="0"/>
              </a:spcBef>
              <a:spcAft>
                <a:spcPts val="0"/>
              </a:spcAft>
              <a:buClr>
                <a:srgbClr val="F9E9D9"/>
              </a:buClr>
              <a:buSzPts val="1200"/>
              <a:buNone/>
              <a:defRPr sz="1200">
                <a:solidFill>
                  <a:srgbClr val="F9E9D9"/>
                </a:solidFill>
              </a:defRPr>
            </a:lvl5pPr>
            <a:lvl6pPr lvl="5" algn="r" rtl="0">
              <a:lnSpc>
                <a:spcPct val="100000"/>
              </a:lnSpc>
              <a:spcBef>
                <a:spcPts val="0"/>
              </a:spcBef>
              <a:spcAft>
                <a:spcPts val="0"/>
              </a:spcAft>
              <a:buClr>
                <a:srgbClr val="F9E9D9"/>
              </a:buClr>
              <a:buSzPts val="1200"/>
              <a:buNone/>
              <a:defRPr sz="1200">
                <a:solidFill>
                  <a:srgbClr val="F9E9D9"/>
                </a:solidFill>
              </a:defRPr>
            </a:lvl6pPr>
            <a:lvl7pPr lvl="6" algn="r" rtl="0">
              <a:lnSpc>
                <a:spcPct val="100000"/>
              </a:lnSpc>
              <a:spcBef>
                <a:spcPts val="0"/>
              </a:spcBef>
              <a:spcAft>
                <a:spcPts val="0"/>
              </a:spcAft>
              <a:buClr>
                <a:srgbClr val="F9E9D9"/>
              </a:buClr>
              <a:buSzPts val="1200"/>
              <a:buNone/>
              <a:defRPr sz="1200">
                <a:solidFill>
                  <a:srgbClr val="F9E9D9"/>
                </a:solidFill>
              </a:defRPr>
            </a:lvl7pPr>
            <a:lvl8pPr lvl="7" algn="r" rtl="0">
              <a:lnSpc>
                <a:spcPct val="100000"/>
              </a:lnSpc>
              <a:spcBef>
                <a:spcPts val="0"/>
              </a:spcBef>
              <a:spcAft>
                <a:spcPts val="0"/>
              </a:spcAft>
              <a:buClr>
                <a:srgbClr val="F9E9D9"/>
              </a:buClr>
              <a:buSzPts val="1200"/>
              <a:buNone/>
              <a:defRPr sz="1200">
                <a:solidFill>
                  <a:srgbClr val="F9E9D9"/>
                </a:solidFill>
              </a:defRPr>
            </a:lvl8pPr>
            <a:lvl9pPr lvl="8" algn="r" rtl="0">
              <a:lnSpc>
                <a:spcPct val="100000"/>
              </a:lnSpc>
              <a:spcBef>
                <a:spcPts val="0"/>
              </a:spcBef>
              <a:spcAft>
                <a:spcPts val="0"/>
              </a:spcAft>
              <a:buClr>
                <a:srgbClr val="F9E9D9"/>
              </a:buClr>
              <a:buSzPts val="1200"/>
              <a:buNone/>
              <a:defRPr sz="1200">
                <a:solidFill>
                  <a:srgbClr val="F9E9D9"/>
                </a:solidFill>
              </a:defRPr>
            </a:lvl9pPr>
          </a:lstStyle>
          <a:p>
            <a:endParaRPr/>
          </a:p>
        </p:txBody>
      </p:sp>
      <p:sp>
        <p:nvSpPr>
          <p:cNvPr id="42" name="Google Shape;42;p9"/>
          <p:cNvSpPr txBox="1">
            <a:spLocks noGrp="1"/>
          </p:cNvSpPr>
          <p:nvPr>
            <p:ph type="subTitle" idx="2"/>
          </p:nvPr>
        </p:nvSpPr>
        <p:spPr>
          <a:xfrm>
            <a:off x="3973375" y="2250175"/>
            <a:ext cx="4365900" cy="29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9E9D9"/>
              </a:buClr>
              <a:buSzPts val="1200"/>
              <a:buNone/>
              <a:defRPr sz="1200">
                <a:solidFill>
                  <a:srgbClr val="F9E9D9"/>
                </a:solidFill>
              </a:defRPr>
            </a:lvl1pPr>
            <a:lvl2pPr lvl="1" algn="r" rtl="0">
              <a:lnSpc>
                <a:spcPct val="100000"/>
              </a:lnSpc>
              <a:spcBef>
                <a:spcPts val="0"/>
              </a:spcBef>
              <a:spcAft>
                <a:spcPts val="0"/>
              </a:spcAft>
              <a:buClr>
                <a:srgbClr val="F9E9D9"/>
              </a:buClr>
              <a:buSzPts val="1200"/>
              <a:buNone/>
              <a:defRPr sz="1200">
                <a:solidFill>
                  <a:srgbClr val="F9E9D9"/>
                </a:solidFill>
              </a:defRPr>
            </a:lvl2pPr>
            <a:lvl3pPr lvl="2" algn="r" rtl="0">
              <a:lnSpc>
                <a:spcPct val="100000"/>
              </a:lnSpc>
              <a:spcBef>
                <a:spcPts val="0"/>
              </a:spcBef>
              <a:spcAft>
                <a:spcPts val="0"/>
              </a:spcAft>
              <a:buClr>
                <a:srgbClr val="F9E9D9"/>
              </a:buClr>
              <a:buSzPts val="1200"/>
              <a:buNone/>
              <a:defRPr sz="1200">
                <a:solidFill>
                  <a:srgbClr val="F9E9D9"/>
                </a:solidFill>
              </a:defRPr>
            </a:lvl3pPr>
            <a:lvl4pPr lvl="3" algn="r" rtl="0">
              <a:lnSpc>
                <a:spcPct val="100000"/>
              </a:lnSpc>
              <a:spcBef>
                <a:spcPts val="0"/>
              </a:spcBef>
              <a:spcAft>
                <a:spcPts val="0"/>
              </a:spcAft>
              <a:buClr>
                <a:srgbClr val="F9E9D9"/>
              </a:buClr>
              <a:buSzPts val="1200"/>
              <a:buNone/>
              <a:defRPr sz="1200">
                <a:solidFill>
                  <a:srgbClr val="F9E9D9"/>
                </a:solidFill>
              </a:defRPr>
            </a:lvl4pPr>
            <a:lvl5pPr lvl="4" algn="r" rtl="0">
              <a:lnSpc>
                <a:spcPct val="100000"/>
              </a:lnSpc>
              <a:spcBef>
                <a:spcPts val="0"/>
              </a:spcBef>
              <a:spcAft>
                <a:spcPts val="0"/>
              </a:spcAft>
              <a:buClr>
                <a:srgbClr val="F9E9D9"/>
              </a:buClr>
              <a:buSzPts val="1200"/>
              <a:buNone/>
              <a:defRPr sz="1200">
                <a:solidFill>
                  <a:srgbClr val="F9E9D9"/>
                </a:solidFill>
              </a:defRPr>
            </a:lvl5pPr>
            <a:lvl6pPr lvl="5" algn="r" rtl="0">
              <a:lnSpc>
                <a:spcPct val="100000"/>
              </a:lnSpc>
              <a:spcBef>
                <a:spcPts val="0"/>
              </a:spcBef>
              <a:spcAft>
                <a:spcPts val="0"/>
              </a:spcAft>
              <a:buClr>
                <a:srgbClr val="F9E9D9"/>
              </a:buClr>
              <a:buSzPts val="1200"/>
              <a:buNone/>
              <a:defRPr sz="1200">
                <a:solidFill>
                  <a:srgbClr val="F9E9D9"/>
                </a:solidFill>
              </a:defRPr>
            </a:lvl6pPr>
            <a:lvl7pPr lvl="6" algn="r" rtl="0">
              <a:lnSpc>
                <a:spcPct val="100000"/>
              </a:lnSpc>
              <a:spcBef>
                <a:spcPts val="0"/>
              </a:spcBef>
              <a:spcAft>
                <a:spcPts val="0"/>
              </a:spcAft>
              <a:buClr>
                <a:srgbClr val="F9E9D9"/>
              </a:buClr>
              <a:buSzPts val="1200"/>
              <a:buNone/>
              <a:defRPr sz="1200">
                <a:solidFill>
                  <a:srgbClr val="F9E9D9"/>
                </a:solidFill>
              </a:defRPr>
            </a:lvl7pPr>
            <a:lvl8pPr lvl="7" algn="r" rtl="0">
              <a:lnSpc>
                <a:spcPct val="100000"/>
              </a:lnSpc>
              <a:spcBef>
                <a:spcPts val="0"/>
              </a:spcBef>
              <a:spcAft>
                <a:spcPts val="0"/>
              </a:spcAft>
              <a:buClr>
                <a:srgbClr val="F9E9D9"/>
              </a:buClr>
              <a:buSzPts val="1200"/>
              <a:buNone/>
              <a:defRPr sz="1200">
                <a:solidFill>
                  <a:srgbClr val="F9E9D9"/>
                </a:solidFill>
              </a:defRPr>
            </a:lvl8pPr>
            <a:lvl9pPr lvl="8" algn="r" rtl="0">
              <a:lnSpc>
                <a:spcPct val="100000"/>
              </a:lnSpc>
              <a:spcBef>
                <a:spcPts val="0"/>
              </a:spcBef>
              <a:spcAft>
                <a:spcPts val="0"/>
              </a:spcAft>
              <a:buClr>
                <a:srgbClr val="F9E9D9"/>
              </a:buClr>
              <a:buSzPts val="1200"/>
              <a:buNone/>
              <a:defRPr sz="1200">
                <a:solidFill>
                  <a:srgbClr val="F9E9D9"/>
                </a:solidFill>
              </a:defRPr>
            </a:lvl9pPr>
          </a:lstStyle>
          <a:p>
            <a:endParaRPr/>
          </a:p>
        </p:txBody>
      </p:sp>
      <p:sp>
        <p:nvSpPr>
          <p:cNvPr id="43" name="Google Shape;43;p9"/>
          <p:cNvSpPr txBox="1">
            <a:spLocks noGrp="1"/>
          </p:cNvSpPr>
          <p:nvPr>
            <p:ph type="title" hasCustomPrompt="1"/>
          </p:nvPr>
        </p:nvSpPr>
        <p:spPr>
          <a:xfrm>
            <a:off x="5074075" y="1475150"/>
            <a:ext cx="3265200" cy="897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E9D9"/>
              </a:buClr>
              <a:buSzPts val="3600"/>
              <a:buNone/>
              <a:defRPr sz="3600">
                <a:solidFill>
                  <a:srgbClr val="F9E9D9"/>
                </a:solidFill>
              </a:defRPr>
            </a:lvl1pPr>
            <a:lvl2pPr lvl="1" algn="r" rtl="0">
              <a:spcBef>
                <a:spcPts val="0"/>
              </a:spcBef>
              <a:spcAft>
                <a:spcPts val="0"/>
              </a:spcAft>
              <a:buClr>
                <a:srgbClr val="F9E9D9"/>
              </a:buClr>
              <a:buSzPts val="3600"/>
              <a:buNone/>
              <a:defRPr sz="3600">
                <a:solidFill>
                  <a:srgbClr val="F9E9D9"/>
                </a:solidFill>
              </a:defRPr>
            </a:lvl2pPr>
            <a:lvl3pPr lvl="2" algn="r" rtl="0">
              <a:spcBef>
                <a:spcPts val="0"/>
              </a:spcBef>
              <a:spcAft>
                <a:spcPts val="0"/>
              </a:spcAft>
              <a:buClr>
                <a:srgbClr val="F9E9D9"/>
              </a:buClr>
              <a:buSzPts val="3600"/>
              <a:buNone/>
              <a:defRPr sz="3600">
                <a:solidFill>
                  <a:srgbClr val="F9E9D9"/>
                </a:solidFill>
              </a:defRPr>
            </a:lvl3pPr>
            <a:lvl4pPr lvl="3" algn="r" rtl="0">
              <a:spcBef>
                <a:spcPts val="0"/>
              </a:spcBef>
              <a:spcAft>
                <a:spcPts val="0"/>
              </a:spcAft>
              <a:buClr>
                <a:srgbClr val="F9E9D9"/>
              </a:buClr>
              <a:buSzPts val="3600"/>
              <a:buNone/>
              <a:defRPr sz="3600">
                <a:solidFill>
                  <a:srgbClr val="F9E9D9"/>
                </a:solidFill>
              </a:defRPr>
            </a:lvl4pPr>
            <a:lvl5pPr lvl="4" algn="r" rtl="0">
              <a:spcBef>
                <a:spcPts val="0"/>
              </a:spcBef>
              <a:spcAft>
                <a:spcPts val="0"/>
              </a:spcAft>
              <a:buClr>
                <a:srgbClr val="F9E9D9"/>
              </a:buClr>
              <a:buSzPts val="3600"/>
              <a:buNone/>
              <a:defRPr sz="3600">
                <a:solidFill>
                  <a:srgbClr val="F9E9D9"/>
                </a:solidFill>
              </a:defRPr>
            </a:lvl5pPr>
            <a:lvl6pPr lvl="5" algn="r" rtl="0">
              <a:spcBef>
                <a:spcPts val="0"/>
              </a:spcBef>
              <a:spcAft>
                <a:spcPts val="0"/>
              </a:spcAft>
              <a:buClr>
                <a:srgbClr val="F9E9D9"/>
              </a:buClr>
              <a:buSzPts val="3600"/>
              <a:buNone/>
              <a:defRPr sz="3600">
                <a:solidFill>
                  <a:srgbClr val="F9E9D9"/>
                </a:solidFill>
              </a:defRPr>
            </a:lvl6pPr>
            <a:lvl7pPr lvl="6" algn="r" rtl="0">
              <a:spcBef>
                <a:spcPts val="0"/>
              </a:spcBef>
              <a:spcAft>
                <a:spcPts val="0"/>
              </a:spcAft>
              <a:buClr>
                <a:srgbClr val="F9E9D9"/>
              </a:buClr>
              <a:buSzPts val="3600"/>
              <a:buNone/>
              <a:defRPr sz="3600">
                <a:solidFill>
                  <a:srgbClr val="F9E9D9"/>
                </a:solidFill>
              </a:defRPr>
            </a:lvl7pPr>
            <a:lvl8pPr lvl="7" algn="r" rtl="0">
              <a:spcBef>
                <a:spcPts val="0"/>
              </a:spcBef>
              <a:spcAft>
                <a:spcPts val="0"/>
              </a:spcAft>
              <a:buClr>
                <a:srgbClr val="F9E9D9"/>
              </a:buClr>
              <a:buSzPts val="3600"/>
              <a:buNone/>
              <a:defRPr sz="3600">
                <a:solidFill>
                  <a:srgbClr val="F9E9D9"/>
                </a:solidFill>
              </a:defRPr>
            </a:lvl8pPr>
            <a:lvl9pPr lvl="8" algn="r" rtl="0">
              <a:spcBef>
                <a:spcPts val="0"/>
              </a:spcBef>
              <a:spcAft>
                <a:spcPts val="0"/>
              </a:spcAft>
              <a:buClr>
                <a:srgbClr val="F9E9D9"/>
              </a:buClr>
              <a:buSzPts val="3600"/>
              <a:buNone/>
              <a:defRPr sz="3600">
                <a:solidFill>
                  <a:srgbClr val="F9E9D9"/>
                </a:solidFill>
              </a:defRPr>
            </a:lvl9pPr>
          </a:lstStyle>
          <a:p>
            <a:r>
              <a:t>xx%</a:t>
            </a:r>
          </a:p>
        </p:txBody>
      </p:sp>
      <p:sp>
        <p:nvSpPr>
          <p:cNvPr id="44" name="Google Shape;44;p9"/>
          <p:cNvSpPr txBox="1">
            <a:spLocks noGrp="1"/>
          </p:cNvSpPr>
          <p:nvPr>
            <p:ph type="title" idx="3" hasCustomPrompt="1"/>
          </p:nvPr>
        </p:nvSpPr>
        <p:spPr>
          <a:xfrm>
            <a:off x="5074075" y="417775"/>
            <a:ext cx="3265200" cy="9645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E9D9"/>
              </a:buClr>
              <a:buSzPts val="3600"/>
              <a:buNone/>
              <a:defRPr sz="3600">
                <a:solidFill>
                  <a:srgbClr val="F9E9D9"/>
                </a:solidFill>
              </a:defRPr>
            </a:lvl1pPr>
            <a:lvl2pPr lvl="1" algn="r" rtl="0">
              <a:spcBef>
                <a:spcPts val="0"/>
              </a:spcBef>
              <a:spcAft>
                <a:spcPts val="0"/>
              </a:spcAft>
              <a:buClr>
                <a:srgbClr val="F9E9D9"/>
              </a:buClr>
              <a:buSzPts val="3600"/>
              <a:buNone/>
              <a:defRPr sz="3600">
                <a:solidFill>
                  <a:srgbClr val="F9E9D9"/>
                </a:solidFill>
              </a:defRPr>
            </a:lvl2pPr>
            <a:lvl3pPr lvl="2" algn="r" rtl="0">
              <a:spcBef>
                <a:spcPts val="0"/>
              </a:spcBef>
              <a:spcAft>
                <a:spcPts val="0"/>
              </a:spcAft>
              <a:buClr>
                <a:srgbClr val="F9E9D9"/>
              </a:buClr>
              <a:buSzPts val="3600"/>
              <a:buNone/>
              <a:defRPr sz="3600">
                <a:solidFill>
                  <a:srgbClr val="F9E9D9"/>
                </a:solidFill>
              </a:defRPr>
            </a:lvl3pPr>
            <a:lvl4pPr lvl="3" algn="r" rtl="0">
              <a:spcBef>
                <a:spcPts val="0"/>
              </a:spcBef>
              <a:spcAft>
                <a:spcPts val="0"/>
              </a:spcAft>
              <a:buClr>
                <a:srgbClr val="F9E9D9"/>
              </a:buClr>
              <a:buSzPts val="3600"/>
              <a:buNone/>
              <a:defRPr sz="3600">
                <a:solidFill>
                  <a:srgbClr val="F9E9D9"/>
                </a:solidFill>
              </a:defRPr>
            </a:lvl4pPr>
            <a:lvl5pPr lvl="4" algn="r" rtl="0">
              <a:spcBef>
                <a:spcPts val="0"/>
              </a:spcBef>
              <a:spcAft>
                <a:spcPts val="0"/>
              </a:spcAft>
              <a:buClr>
                <a:srgbClr val="F9E9D9"/>
              </a:buClr>
              <a:buSzPts val="3600"/>
              <a:buNone/>
              <a:defRPr sz="3600">
                <a:solidFill>
                  <a:srgbClr val="F9E9D9"/>
                </a:solidFill>
              </a:defRPr>
            </a:lvl5pPr>
            <a:lvl6pPr lvl="5" algn="r" rtl="0">
              <a:spcBef>
                <a:spcPts val="0"/>
              </a:spcBef>
              <a:spcAft>
                <a:spcPts val="0"/>
              </a:spcAft>
              <a:buClr>
                <a:srgbClr val="F9E9D9"/>
              </a:buClr>
              <a:buSzPts val="3600"/>
              <a:buNone/>
              <a:defRPr sz="3600">
                <a:solidFill>
                  <a:srgbClr val="F9E9D9"/>
                </a:solidFill>
              </a:defRPr>
            </a:lvl6pPr>
            <a:lvl7pPr lvl="6" algn="r" rtl="0">
              <a:spcBef>
                <a:spcPts val="0"/>
              </a:spcBef>
              <a:spcAft>
                <a:spcPts val="0"/>
              </a:spcAft>
              <a:buClr>
                <a:srgbClr val="F9E9D9"/>
              </a:buClr>
              <a:buSzPts val="3600"/>
              <a:buNone/>
              <a:defRPr sz="3600">
                <a:solidFill>
                  <a:srgbClr val="F9E9D9"/>
                </a:solidFill>
              </a:defRPr>
            </a:lvl7pPr>
            <a:lvl8pPr lvl="7" algn="r" rtl="0">
              <a:spcBef>
                <a:spcPts val="0"/>
              </a:spcBef>
              <a:spcAft>
                <a:spcPts val="0"/>
              </a:spcAft>
              <a:buClr>
                <a:srgbClr val="F9E9D9"/>
              </a:buClr>
              <a:buSzPts val="3600"/>
              <a:buNone/>
              <a:defRPr sz="3600">
                <a:solidFill>
                  <a:srgbClr val="F9E9D9"/>
                </a:solidFill>
              </a:defRPr>
            </a:lvl8pPr>
            <a:lvl9pPr lvl="8" algn="r" rtl="0">
              <a:spcBef>
                <a:spcPts val="0"/>
              </a:spcBef>
              <a:spcAft>
                <a:spcPts val="0"/>
              </a:spcAft>
              <a:buClr>
                <a:srgbClr val="F9E9D9"/>
              </a:buClr>
              <a:buSzPts val="3600"/>
              <a:buNone/>
              <a:defRPr sz="3600">
                <a:solidFill>
                  <a:srgbClr val="F9E9D9"/>
                </a:solidFill>
              </a:defRPr>
            </a:lvl9pPr>
          </a:lstStyle>
          <a:p>
            <a:r>
              <a:t>xx%</a:t>
            </a:r>
          </a:p>
        </p:txBody>
      </p:sp>
      <p:sp>
        <p:nvSpPr>
          <p:cNvPr id="45" name="Google Shape;45;p9"/>
          <p:cNvSpPr txBox="1">
            <a:spLocks noGrp="1"/>
          </p:cNvSpPr>
          <p:nvPr>
            <p:ph type="subTitle" idx="4"/>
          </p:nvPr>
        </p:nvSpPr>
        <p:spPr>
          <a:xfrm>
            <a:off x="2685425" y="3276163"/>
            <a:ext cx="4365900" cy="29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9E9D9"/>
              </a:buClr>
              <a:buSzPts val="1200"/>
              <a:buNone/>
              <a:defRPr sz="1200">
                <a:solidFill>
                  <a:srgbClr val="F9E9D9"/>
                </a:solidFill>
              </a:defRPr>
            </a:lvl1pPr>
            <a:lvl2pPr lvl="1" rtl="0">
              <a:lnSpc>
                <a:spcPct val="100000"/>
              </a:lnSpc>
              <a:spcBef>
                <a:spcPts val="0"/>
              </a:spcBef>
              <a:spcAft>
                <a:spcPts val="0"/>
              </a:spcAft>
              <a:buClr>
                <a:srgbClr val="F9E9D9"/>
              </a:buClr>
              <a:buSzPts val="1200"/>
              <a:buNone/>
              <a:defRPr sz="1200">
                <a:solidFill>
                  <a:srgbClr val="F9E9D9"/>
                </a:solidFill>
              </a:defRPr>
            </a:lvl2pPr>
            <a:lvl3pPr lvl="2" rtl="0">
              <a:lnSpc>
                <a:spcPct val="100000"/>
              </a:lnSpc>
              <a:spcBef>
                <a:spcPts val="0"/>
              </a:spcBef>
              <a:spcAft>
                <a:spcPts val="0"/>
              </a:spcAft>
              <a:buClr>
                <a:srgbClr val="F9E9D9"/>
              </a:buClr>
              <a:buSzPts val="1200"/>
              <a:buNone/>
              <a:defRPr sz="1200">
                <a:solidFill>
                  <a:srgbClr val="F9E9D9"/>
                </a:solidFill>
              </a:defRPr>
            </a:lvl3pPr>
            <a:lvl4pPr lvl="3" rtl="0">
              <a:lnSpc>
                <a:spcPct val="100000"/>
              </a:lnSpc>
              <a:spcBef>
                <a:spcPts val="0"/>
              </a:spcBef>
              <a:spcAft>
                <a:spcPts val="0"/>
              </a:spcAft>
              <a:buClr>
                <a:srgbClr val="F9E9D9"/>
              </a:buClr>
              <a:buSzPts val="1200"/>
              <a:buNone/>
              <a:defRPr sz="1200">
                <a:solidFill>
                  <a:srgbClr val="F9E9D9"/>
                </a:solidFill>
              </a:defRPr>
            </a:lvl4pPr>
            <a:lvl5pPr lvl="4" rtl="0">
              <a:lnSpc>
                <a:spcPct val="100000"/>
              </a:lnSpc>
              <a:spcBef>
                <a:spcPts val="0"/>
              </a:spcBef>
              <a:spcAft>
                <a:spcPts val="0"/>
              </a:spcAft>
              <a:buClr>
                <a:srgbClr val="F9E9D9"/>
              </a:buClr>
              <a:buSzPts val="1200"/>
              <a:buNone/>
              <a:defRPr sz="1200">
                <a:solidFill>
                  <a:srgbClr val="F9E9D9"/>
                </a:solidFill>
              </a:defRPr>
            </a:lvl5pPr>
            <a:lvl6pPr lvl="5" rtl="0">
              <a:lnSpc>
                <a:spcPct val="100000"/>
              </a:lnSpc>
              <a:spcBef>
                <a:spcPts val="0"/>
              </a:spcBef>
              <a:spcAft>
                <a:spcPts val="0"/>
              </a:spcAft>
              <a:buClr>
                <a:srgbClr val="F9E9D9"/>
              </a:buClr>
              <a:buSzPts val="1200"/>
              <a:buNone/>
              <a:defRPr sz="1200">
                <a:solidFill>
                  <a:srgbClr val="F9E9D9"/>
                </a:solidFill>
              </a:defRPr>
            </a:lvl6pPr>
            <a:lvl7pPr lvl="6" rtl="0">
              <a:lnSpc>
                <a:spcPct val="100000"/>
              </a:lnSpc>
              <a:spcBef>
                <a:spcPts val="0"/>
              </a:spcBef>
              <a:spcAft>
                <a:spcPts val="0"/>
              </a:spcAft>
              <a:buClr>
                <a:srgbClr val="F9E9D9"/>
              </a:buClr>
              <a:buSzPts val="1200"/>
              <a:buNone/>
              <a:defRPr sz="1200">
                <a:solidFill>
                  <a:srgbClr val="F9E9D9"/>
                </a:solidFill>
              </a:defRPr>
            </a:lvl7pPr>
            <a:lvl8pPr lvl="7" rtl="0">
              <a:lnSpc>
                <a:spcPct val="100000"/>
              </a:lnSpc>
              <a:spcBef>
                <a:spcPts val="0"/>
              </a:spcBef>
              <a:spcAft>
                <a:spcPts val="0"/>
              </a:spcAft>
              <a:buClr>
                <a:srgbClr val="F9E9D9"/>
              </a:buClr>
              <a:buSzPts val="1200"/>
              <a:buNone/>
              <a:defRPr sz="1200">
                <a:solidFill>
                  <a:srgbClr val="F9E9D9"/>
                </a:solidFill>
              </a:defRPr>
            </a:lvl8pPr>
            <a:lvl9pPr lvl="8" rtl="0">
              <a:lnSpc>
                <a:spcPct val="100000"/>
              </a:lnSpc>
              <a:spcBef>
                <a:spcPts val="0"/>
              </a:spcBef>
              <a:spcAft>
                <a:spcPts val="0"/>
              </a:spcAft>
              <a:buClr>
                <a:srgbClr val="F9E9D9"/>
              </a:buClr>
              <a:buSzPts val="1200"/>
              <a:buNone/>
              <a:defRPr sz="1200">
                <a:solidFill>
                  <a:srgbClr val="F9E9D9"/>
                </a:solidFill>
              </a:defRPr>
            </a:lvl9pPr>
          </a:lstStyle>
          <a:p>
            <a:endParaRPr/>
          </a:p>
        </p:txBody>
      </p:sp>
      <p:sp>
        <p:nvSpPr>
          <p:cNvPr id="46" name="Google Shape;46;p9"/>
          <p:cNvSpPr txBox="1">
            <a:spLocks noGrp="1"/>
          </p:cNvSpPr>
          <p:nvPr>
            <p:ph type="subTitle" idx="5"/>
          </p:nvPr>
        </p:nvSpPr>
        <p:spPr>
          <a:xfrm>
            <a:off x="2685425" y="4270763"/>
            <a:ext cx="4365900" cy="29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9E9D9"/>
              </a:buClr>
              <a:buSzPts val="1200"/>
              <a:buNone/>
              <a:defRPr sz="1200">
                <a:solidFill>
                  <a:srgbClr val="F9E9D9"/>
                </a:solidFill>
              </a:defRPr>
            </a:lvl1pPr>
            <a:lvl2pPr lvl="1" rtl="0">
              <a:lnSpc>
                <a:spcPct val="100000"/>
              </a:lnSpc>
              <a:spcBef>
                <a:spcPts val="0"/>
              </a:spcBef>
              <a:spcAft>
                <a:spcPts val="0"/>
              </a:spcAft>
              <a:buClr>
                <a:srgbClr val="F9E9D9"/>
              </a:buClr>
              <a:buSzPts val="1200"/>
              <a:buNone/>
              <a:defRPr sz="1200">
                <a:solidFill>
                  <a:srgbClr val="F9E9D9"/>
                </a:solidFill>
              </a:defRPr>
            </a:lvl2pPr>
            <a:lvl3pPr lvl="2" rtl="0">
              <a:lnSpc>
                <a:spcPct val="100000"/>
              </a:lnSpc>
              <a:spcBef>
                <a:spcPts val="0"/>
              </a:spcBef>
              <a:spcAft>
                <a:spcPts val="0"/>
              </a:spcAft>
              <a:buClr>
                <a:srgbClr val="F9E9D9"/>
              </a:buClr>
              <a:buSzPts val="1200"/>
              <a:buNone/>
              <a:defRPr sz="1200">
                <a:solidFill>
                  <a:srgbClr val="F9E9D9"/>
                </a:solidFill>
              </a:defRPr>
            </a:lvl3pPr>
            <a:lvl4pPr lvl="3" rtl="0">
              <a:lnSpc>
                <a:spcPct val="100000"/>
              </a:lnSpc>
              <a:spcBef>
                <a:spcPts val="0"/>
              </a:spcBef>
              <a:spcAft>
                <a:spcPts val="0"/>
              </a:spcAft>
              <a:buClr>
                <a:srgbClr val="F9E9D9"/>
              </a:buClr>
              <a:buSzPts val="1200"/>
              <a:buNone/>
              <a:defRPr sz="1200">
                <a:solidFill>
                  <a:srgbClr val="F9E9D9"/>
                </a:solidFill>
              </a:defRPr>
            </a:lvl4pPr>
            <a:lvl5pPr lvl="4" rtl="0">
              <a:lnSpc>
                <a:spcPct val="100000"/>
              </a:lnSpc>
              <a:spcBef>
                <a:spcPts val="0"/>
              </a:spcBef>
              <a:spcAft>
                <a:spcPts val="0"/>
              </a:spcAft>
              <a:buClr>
                <a:srgbClr val="F9E9D9"/>
              </a:buClr>
              <a:buSzPts val="1200"/>
              <a:buNone/>
              <a:defRPr sz="1200">
                <a:solidFill>
                  <a:srgbClr val="F9E9D9"/>
                </a:solidFill>
              </a:defRPr>
            </a:lvl5pPr>
            <a:lvl6pPr lvl="5" rtl="0">
              <a:lnSpc>
                <a:spcPct val="100000"/>
              </a:lnSpc>
              <a:spcBef>
                <a:spcPts val="0"/>
              </a:spcBef>
              <a:spcAft>
                <a:spcPts val="0"/>
              </a:spcAft>
              <a:buClr>
                <a:srgbClr val="F9E9D9"/>
              </a:buClr>
              <a:buSzPts val="1200"/>
              <a:buNone/>
              <a:defRPr sz="1200">
                <a:solidFill>
                  <a:srgbClr val="F9E9D9"/>
                </a:solidFill>
              </a:defRPr>
            </a:lvl6pPr>
            <a:lvl7pPr lvl="6" rtl="0">
              <a:lnSpc>
                <a:spcPct val="100000"/>
              </a:lnSpc>
              <a:spcBef>
                <a:spcPts val="0"/>
              </a:spcBef>
              <a:spcAft>
                <a:spcPts val="0"/>
              </a:spcAft>
              <a:buClr>
                <a:srgbClr val="F9E9D9"/>
              </a:buClr>
              <a:buSzPts val="1200"/>
              <a:buNone/>
              <a:defRPr sz="1200">
                <a:solidFill>
                  <a:srgbClr val="F9E9D9"/>
                </a:solidFill>
              </a:defRPr>
            </a:lvl7pPr>
            <a:lvl8pPr lvl="7" rtl="0">
              <a:lnSpc>
                <a:spcPct val="100000"/>
              </a:lnSpc>
              <a:spcBef>
                <a:spcPts val="0"/>
              </a:spcBef>
              <a:spcAft>
                <a:spcPts val="0"/>
              </a:spcAft>
              <a:buClr>
                <a:srgbClr val="F9E9D9"/>
              </a:buClr>
              <a:buSzPts val="1200"/>
              <a:buNone/>
              <a:defRPr sz="1200">
                <a:solidFill>
                  <a:srgbClr val="F9E9D9"/>
                </a:solidFill>
              </a:defRPr>
            </a:lvl8pPr>
            <a:lvl9pPr lvl="8" rtl="0">
              <a:lnSpc>
                <a:spcPct val="100000"/>
              </a:lnSpc>
              <a:spcBef>
                <a:spcPts val="0"/>
              </a:spcBef>
              <a:spcAft>
                <a:spcPts val="0"/>
              </a:spcAft>
              <a:buClr>
                <a:srgbClr val="F9E9D9"/>
              </a:buClr>
              <a:buSzPts val="1200"/>
              <a:buNone/>
              <a:defRPr sz="1200">
                <a:solidFill>
                  <a:srgbClr val="F9E9D9"/>
                </a:solidFill>
              </a:defRPr>
            </a:lvl9pPr>
          </a:lstStyle>
          <a:p>
            <a:endParaRPr/>
          </a:p>
        </p:txBody>
      </p:sp>
      <p:sp>
        <p:nvSpPr>
          <p:cNvPr id="47" name="Google Shape;47;p9"/>
          <p:cNvSpPr txBox="1">
            <a:spLocks noGrp="1"/>
          </p:cNvSpPr>
          <p:nvPr>
            <p:ph type="title" idx="6" hasCustomPrompt="1"/>
          </p:nvPr>
        </p:nvSpPr>
        <p:spPr>
          <a:xfrm>
            <a:off x="2685425" y="3527175"/>
            <a:ext cx="3265200" cy="8979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None/>
              <a:defRPr sz="3600">
                <a:solidFill>
                  <a:srgbClr val="F9E9D9"/>
                </a:solidFill>
              </a:defRPr>
            </a:lvl2pPr>
            <a:lvl3pPr lvl="2" rtl="0">
              <a:spcBef>
                <a:spcPts val="0"/>
              </a:spcBef>
              <a:spcAft>
                <a:spcPts val="0"/>
              </a:spcAft>
              <a:buClr>
                <a:srgbClr val="F9E9D9"/>
              </a:buClr>
              <a:buSzPts val="3600"/>
              <a:buNone/>
              <a:defRPr sz="3600">
                <a:solidFill>
                  <a:srgbClr val="F9E9D9"/>
                </a:solidFill>
              </a:defRPr>
            </a:lvl3pPr>
            <a:lvl4pPr lvl="3" rtl="0">
              <a:spcBef>
                <a:spcPts val="0"/>
              </a:spcBef>
              <a:spcAft>
                <a:spcPts val="0"/>
              </a:spcAft>
              <a:buClr>
                <a:srgbClr val="F9E9D9"/>
              </a:buClr>
              <a:buSzPts val="3600"/>
              <a:buNone/>
              <a:defRPr sz="3600">
                <a:solidFill>
                  <a:srgbClr val="F9E9D9"/>
                </a:solidFill>
              </a:defRPr>
            </a:lvl4pPr>
            <a:lvl5pPr lvl="4" rtl="0">
              <a:spcBef>
                <a:spcPts val="0"/>
              </a:spcBef>
              <a:spcAft>
                <a:spcPts val="0"/>
              </a:spcAft>
              <a:buClr>
                <a:srgbClr val="F9E9D9"/>
              </a:buClr>
              <a:buSzPts val="3600"/>
              <a:buNone/>
              <a:defRPr sz="3600">
                <a:solidFill>
                  <a:srgbClr val="F9E9D9"/>
                </a:solidFill>
              </a:defRPr>
            </a:lvl5pPr>
            <a:lvl6pPr lvl="5" rtl="0">
              <a:spcBef>
                <a:spcPts val="0"/>
              </a:spcBef>
              <a:spcAft>
                <a:spcPts val="0"/>
              </a:spcAft>
              <a:buClr>
                <a:srgbClr val="F9E9D9"/>
              </a:buClr>
              <a:buSzPts val="3600"/>
              <a:buNone/>
              <a:defRPr sz="3600">
                <a:solidFill>
                  <a:srgbClr val="F9E9D9"/>
                </a:solidFill>
              </a:defRPr>
            </a:lvl6pPr>
            <a:lvl7pPr lvl="6" rtl="0">
              <a:spcBef>
                <a:spcPts val="0"/>
              </a:spcBef>
              <a:spcAft>
                <a:spcPts val="0"/>
              </a:spcAft>
              <a:buClr>
                <a:srgbClr val="F9E9D9"/>
              </a:buClr>
              <a:buSzPts val="3600"/>
              <a:buNone/>
              <a:defRPr sz="3600">
                <a:solidFill>
                  <a:srgbClr val="F9E9D9"/>
                </a:solidFill>
              </a:defRPr>
            </a:lvl7pPr>
            <a:lvl8pPr lvl="7" rtl="0">
              <a:spcBef>
                <a:spcPts val="0"/>
              </a:spcBef>
              <a:spcAft>
                <a:spcPts val="0"/>
              </a:spcAft>
              <a:buClr>
                <a:srgbClr val="F9E9D9"/>
              </a:buClr>
              <a:buSzPts val="3600"/>
              <a:buNone/>
              <a:defRPr sz="3600">
                <a:solidFill>
                  <a:srgbClr val="F9E9D9"/>
                </a:solidFill>
              </a:defRPr>
            </a:lvl8pPr>
            <a:lvl9pPr lvl="8" rtl="0">
              <a:spcBef>
                <a:spcPts val="0"/>
              </a:spcBef>
              <a:spcAft>
                <a:spcPts val="0"/>
              </a:spcAft>
              <a:buClr>
                <a:srgbClr val="F9E9D9"/>
              </a:buClr>
              <a:buSzPts val="3600"/>
              <a:buNone/>
              <a:defRPr sz="3600">
                <a:solidFill>
                  <a:srgbClr val="F9E9D9"/>
                </a:solidFill>
              </a:defRPr>
            </a:lvl9pPr>
          </a:lstStyle>
          <a:p>
            <a:r>
              <a:t>xx%</a:t>
            </a:r>
          </a:p>
        </p:txBody>
      </p:sp>
      <p:sp>
        <p:nvSpPr>
          <p:cNvPr id="48" name="Google Shape;48;p9"/>
          <p:cNvSpPr txBox="1">
            <a:spLocks noGrp="1"/>
          </p:cNvSpPr>
          <p:nvPr>
            <p:ph type="title" idx="7" hasCustomPrompt="1"/>
          </p:nvPr>
        </p:nvSpPr>
        <p:spPr>
          <a:xfrm>
            <a:off x="2685425" y="2465926"/>
            <a:ext cx="3265200" cy="964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9E9D9"/>
              </a:buClr>
              <a:buSzPts val="3600"/>
              <a:buNone/>
              <a:defRPr sz="3600">
                <a:solidFill>
                  <a:srgbClr val="F9E9D9"/>
                </a:solidFill>
              </a:defRPr>
            </a:lvl1pPr>
            <a:lvl2pPr lvl="1" rtl="0">
              <a:spcBef>
                <a:spcPts val="0"/>
              </a:spcBef>
              <a:spcAft>
                <a:spcPts val="0"/>
              </a:spcAft>
              <a:buClr>
                <a:srgbClr val="F9E9D9"/>
              </a:buClr>
              <a:buSzPts val="3600"/>
              <a:buNone/>
              <a:defRPr sz="3600">
                <a:solidFill>
                  <a:srgbClr val="F9E9D9"/>
                </a:solidFill>
              </a:defRPr>
            </a:lvl2pPr>
            <a:lvl3pPr lvl="2" rtl="0">
              <a:spcBef>
                <a:spcPts val="0"/>
              </a:spcBef>
              <a:spcAft>
                <a:spcPts val="0"/>
              </a:spcAft>
              <a:buClr>
                <a:srgbClr val="F9E9D9"/>
              </a:buClr>
              <a:buSzPts val="3600"/>
              <a:buNone/>
              <a:defRPr sz="3600">
                <a:solidFill>
                  <a:srgbClr val="F9E9D9"/>
                </a:solidFill>
              </a:defRPr>
            </a:lvl3pPr>
            <a:lvl4pPr lvl="3" rtl="0">
              <a:spcBef>
                <a:spcPts val="0"/>
              </a:spcBef>
              <a:spcAft>
                <a:spcPts val="0"/>
              </a:spcAft>
              <a:buClr>
                <a:srgbClr val="F9E9D9"/>
              </a:buClr>
              <a:buSzPts val="3600"/>
              <a:buNone/>
              <a:defRPr sz="3600">
                <a:solidFill>
                  <a:srgbClr val="F9E9D9"/>
                </a:solidFill>
              </a:defRPr>
            </a:lvl4pPr>
            <a:lvl5pPr lvl="4" rtl="0">
              <a:spcBef>
                <a:spcPts val="0"/>
              </a:spcBef>
              <a:spcAft>
                <a:spcPts val="0"/>
              </a:spcAft>
              <a:buClr>
                <a:srgbClr val="F9E9D9"/>
              </a:buClr>
              <a:buSzPts val="3600"/>
              <a:buNone/>
              <a:defRPr sz="3600">
                <a:solidFill>
                  <a:srgbClr val="F9E9D9"/>
                </a:solidFill>
              </a:defRPr>
            </a:lvl5pPr>
            <a:lvl6pPr lvl="5" rtl="0">
              <a:spcBef>
                <a:spcPts val="0"/>
              </a:spcBef>
              <a:spcAft>
                <a:spcPts val="0"/>
              </a:spcAft>
              <a:buClr>
                <a:srgbClr val="F9E9D9"/>
              </a:buClr>
              <a:buSzPts val="3600"/>
              <a:buNone/>
              <a:defRPr sz="3600">
                <a:solidFill>
                  <a:srgbClr val="F9E9D9"/>
                </a:solidFill>
              </a:defRPr>
            </a:lvl6pPr>
            <a:lvl7pPr lvl="6" rtl="0">
              <a:spcBef>
                <a:spcPts val="0"/>
              </a:spcBef>
              <a:spcAft>
                <a:spcPts val="0"/>
              </a:spcAft>
              <a:buClr>
                <a:srgbClr val="F9E9D9"/>
              </a:buClr>
              <a:buSzPts val="3600"/>
              <a:buNone/>
              <a:defRPr sz="3600">
                <a:solidFill>
                  <a:srgbClr val="F9E9D9"/>
                </a:solidFill>
              </a:defRPr>
            </a:lvl7pPr>
            <a:lvl8pPr lvl="7" rtl="0">
              <a:spcBef>
                <a:spcPts val="0"/>
              </a:spcBef>
              <a:spcAft>
                <a:spcPts val="0"/>
              </a:spcAft>
              <a:buClr>
                <a:srgbClr val="F9E9D9"/>
              </a:buClr>
              <a:buSzPts val="3600"/>
              <a:buNone/>
              <a:defRPr sz="3600">
                <a:solidFill>
                  <a:srgbClr val="F9E9D9"/>
                </a:solidFill>
              </a:defRPr>
            </a:lvl8pPr>
            <a:lvl9pPr lvl="8" rtl="0">
              <a:spcBef>
                <a:spcPts val="0"/>
              </a:spcBef>
              <a:spcAft>
                <a:spcPts val="0"/>
              </a:spcAft>
              <a:buClr>
                <a:srgbClr val="F9E9D9"/>
              </a:buClr>
              <a:buSzPts val="3600"/>
              <a:buNone/>
              <a:defRPr sz="3600">
                <a:solidFill>
                  <a:srgbClr val="F9E9D9"/>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2">
  <p:cSld name="TITLE_1_1_1_2_1_1_1">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10"/>
          <p:cNvSpPr txBox="1">
            <a:spLocks noGrp="1"/>
          </p:cNvSpPr>
          <p:nvPr>
            <p:ph type="subTitle" idx="1"/>
          </p:nvPr>
        </p:nvSpPr>
        <p:spPr>
          <a:xfrm>
            <a:off x="4899825" y="2480450"/>
            <a:ext cx="27594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sp>
        <p:nvSpPr>
          <p:cNvPr id="51" name="Google Shape;51;p10"/>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3">
  <p:cSld name="TITLE_1_1_1_2_1_1_1_1">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1"/>
          <p:cNvSpPr/>
          <p:nvPr/>
        </p:nvSpPr>
        <p:spPr>
          <a:xfrm>
            <a:off x="1957050" y="3455125"/>
            <a:ext cx="5229900" cy="1056000"/>
          </a:xfrm>
          <a:prstGeom prst="rect">
            <a:avLst/>
          </a:pr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subTitle" idx="1"/>
          </p:nvPr>
        </p:nvSpPr>
        <p:spPr>
          <a:xfrm>
            <a:off x="2189400" y="3800650"/>
            <a:ext cx="4765200" cy="36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9E9D9"/>
              </a:buClr>
              <a:buSzPts val="1200"/>
              <a:buNone/>
              <a:defRPr sz="1200">
                <a:solidFill>
                  <a:srgbClr val="F9E9D9"/>
                </a:solidFill>
              </a:defRPr>
            </a:lvl1pPr>
            <a:lvl2pPr lvl="1" algn="ctr" rtl="0">
              <a:lnSpc>
                <a:spcPct val="100000"/>
              </a:lnSpc>
              <a:spcBef>
                <a:spcPts val="0"/>
              </a:spcBef>
              <a:spcAft>
                <a:spcPts val="0"/>
              </a:spcAft>
              <a:buClr>
                <a:srgbClr val="F9E9D9"/>
              </a:buClr>
              <a:buSzPts val="1200"/>
              <a:buNone/>
              <a:defRPr sz="1200">
                <a:solidFill>
                  <a:srgbClr val="F9E9D9"/>
                </a:solidFill>
              </a:defRPr>
            </a:lvl2pPr>
            <a:lvl3pPr lvl="2" algn="ctr" rtl="0">
              <a:lnSpc>
                <a:spcPct val="100000"/>
              </a:lnSpc>
              <a:spcBef>
                <a:spcPts val="0"/>
              </a:spcBef>
              <a:spcAft>
                <a:spcPts val="0"/>
              </a:spcAft>
              <a:buClr>
                <a:srgbClr val="F9E9D9"/>
              </a:buClr>
              <a:buSzPts val="1200"/>
              <a:buNone/>
              <a:defRPr sz="1200">
                <a:solidFill>
                  <a:srgbClr val="F9E9D9"/>
                </a:solidFill>
              </a:defRPr>
            </a:lvl3pPr>
            <a:lvl4pPr lvl="3" algn="ctr" rtl="0">
              <a:lnSpc>
                <a:spcPct val="100000"/>
              </a:lnSpc>
              <a:spcBef>
                <a:spcPts val="0"/>
              </a:spcBef>
              <a:spcAft>
                <a:spcPts val="0"/>
              </a:spcAft>
              <a:buClr>
                <a:srgbClr val="F9E9D9"/>
              </a:buClr>
              <a:buSzPts val="1200"/>
              <a:buNone/>
              <a:defRPr sz="1200">
                <a:solidFill>
                  <a:srgbClr val="F9E9D9"/>
                </a:solidFill>
              </a:defRPr>
            </a:lvl4pPr>
            <a:lvl5pPr lvl="4" algn="ctr" rtl="0">
              <a:lnSpc>
                <a:spcPct val="100000"/>
              </a:lnSpc>
              <a:spcBef>
                <a:spcPts val="0"/>
              </a:spcBef>
              <a:spcAft>
                <a:spcPts val="0"/>
              </a:spcAft>
              <a:buClr>
                <a:srgbClr val="F9E9D9"/>
              </a:buClr>
              <a:buSzPts val="1200"/>
              <a:buNone/>
              <a:defRPr sz="1200">
                <a:solidFill>
                  <a:srgbClr val="F9E9D9"/>
                </a:solidFill>
              </a:defRPr>
            </a:lvl5pPr>
            <a:lvl6pPr lvl="5" algn="ctr" rtl="0">
              <a:lnSpc>
                <a:spcPct val="100000"/>
              </a:lnSpc>
              <a:spcBef>
                <a:spcPts val="0"/>
              </a:spcBef>
              <a:spcAft>
                <a:spcPts val="0"/>
              </a:spcAft>
              <a:buClr>
                <a:srgbClr val="F9E9D9"/>
              </a:buClr>
              <a:buSzPts val="1200"/>
              <a:buNone/>
              <a:defRPr sz="1200">
                <a:solidFill>
                  <a:srgbClr val="F9E9D9"/>
                </a:solidFill>
              </a:defRPr>
            </a:lvl6pPr>
            <a:lvl7pPr lvl="6" algn="ctr" rtl="0">
              <a:lnSpc>
                <a:spcPct val="100000"/>
              </a:lnSpc>
              <a:spcBef>
                <a:spcPts val="0"/>
              </a:spcBef>
              <a:spcAft>
                <a:spcPts val="0"/>
              </a:spcAft>
              <a:buClr>
                <a:srgbClr val="F9E9D9"/>
              </a:buClr>
              <a:buSzPts val="1200"/>
              <a:buNone/>
              <a:defRPr sz="1200">
                <a:solidFill>
                  <a:srgbClr val="F9E9D9"/>
                </a:solidFill>
              </a:defRPr>
            </a:lvl7pPr>
            <a:lvl8pPr lvl="7" algn="ctr" rtl="0">
              <a:lnSpc>
                <a:spcPct val="100000"/>
              </a:lnSpc>
              <a:spcBef>
                <a:spcPts val="0"/>
              </a:spcBef>
              <a:spcAft>
                <a:spcPts val="0"/>
              </a:spcAft>
              <a:buClr>
                <a:srgbClr val="F9E9D9"/>
              </a:buClr>
              <a:buSzPts val="1200"/>
              <a:buNone/>
              <a:defRPr sz="1200">
                <a:solidFill>
                  <a:srgbClr val="F9E9D9"/>
                </a:solidFill>
              </a:defRPr>
            </a:lvl8pPr>
            <a:lvl9pPr lvl="8" algn="ctr" rtl="0">
              <a:lnSpc>
                <a:spcPct val="100000"/>
              </a:lnSpc>
              <a:spcBef>
                <a:spcPts val="0"/>
              </a:spcBef>
              <a:spcAft>
                <a:spcPts val="0"/>
              </a:spcAft>
              <a:buClr>
                <a:srgbClr val="F9E9D9"/>
              </a:buClr>
              <a:buSzPts val="1200"/>
              <a:buNone/>
              <a:defRPr sz="1200">
                <a:solidFill>
                  <a:srgbClr val="F9E9D9"/>
                </a:solidFill>
              </a:defRPr>
            </a:lvl9pPr>
          </a:lstStyle>
          <a:p>
            <a:endParaRPr/>
          </a:p>
        </p:txBody>
      </p:sp>
      <p:sp>
        <p:nvSpPr>
          <p:cNvPr id="55" name="Google Shape;55;p11"/>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5B72B7"/>
              </a:buClr>
              <a:buSzPts val="2400"/>
              <a:buNone/>
              <a:defRPr sz="2400">
                <a:solidFill>
                  <a:srgbClr val="5B72B7"/>
                </a:solidFill>
              </a:defRPr>
            </a:lvl1pPr>
            <a:lvl2pPr lvl="1" algn="ctr" rtl="0">
              <a:spcBef>
                <a:spcPts val="0"/>
              </a:spcBef>
              <a:spcAft>
                <a:spcPts val="0"/>
              </a:spcAft>
              <a:buClr>
                <a:srgbClr val="5B72B7"/>
              </a:buClr>
              <a:buSzPts val="1800"/>
              <a:buNone/>
              <a:defRPr sz="1800">
                <a:solidFill>
                  <a:srgbClr val="5B72B7"/>
                </a:solidFill>
              </a:defRPr>
            </a:lvl2pPr>
            <a:lvl3pPr lvl="2" algn="ctr" rtl="0">
              <a:spcBef>
                <a:spcPts val="0"/>
              </a:spcBef>
              <a:spcAft>
                <a:spcPts val="0"/>
              </a:spcAft>
              <a:buClr>
                <a:srgbClr val="5B72B7"/>
              </a:buClr>
              <a:buSzPts val="1800"/>
              <a:buNone/>
              <a:defRPr sz="1800">
                <a:solidFill>
                  <a:srgbClr val="5B72B7"/>
                </a:solidFill>
              </a:defRPr>
            </a:lvl3pPr>
            <a:lvl4pPr lvl="3" algn="ctr" rtl="0">
              <a:spcBef>
                <a:spcPts val="0"/>
              </a:spcBef>
              <a:spcAft>
                <a:spcPts val="0"/>
              </a:spcAft>
              <a:buClr>
                <a:srgbClr val="5B72B7"/>
              </a:buClr>
              <a:buSzPts val="1800"/>
              <a:buNone/>
              <a:defRPr sz="1800">
                <a:solidFill>
                  <a:srgbClr val="5B72B7"/>
                </a:solidFill>
              </a:defRPr>
            </a:lvl4pPr>
            <a:lvl5pPr lvl="4" algn="ctr" rtl="0">
              <a:spcBef>
                <a:spcPts val="0"/>
              </a:spcBef>
              <a:spcAft>
                <a:spcPts val="0"/>
              </a:spcAft>
              <a:buClr>
                <a:srgbClr val="5B72B7"/>
              </a:buClr>
              <a:buSzPts val="1800"/>
              <a:buNone/>
              <a:defRPr sz="1800">
                <a:solidFill>
                  <a:srgbClr val="5B72B7"/>
                </a:solidFill>
              </a:defRPr>
            </a:lvl5pPr>
            <a:lvl6pPr lvl="5" algn="ctr" rtl="0">
              <a:spcBef>
                <a:spcPts val="0"/>
              </a:spcBef>
              <a:spcAft>
                <a:spcPts val="0"/>
              </a:spcAft>
              <a:buClr>
                <a:srgbClr val="5B72B7"/>
              </a:buClr>
              <a:buSzPts val="1800"/>
              <a:buNone/>
              <a:defRPr sz="1800">
                <a:solidFill>
                  <a:srgbClr val="5B72B7"/>
                </a:solidFill>
              </a:defRPr>
            </a:lvl6pPr>
            <a:lvl7pPr lvl="6" algn="ctr" rtl="0">
              <a:spcBef>
                <a:spcPts val="0"/>
              </a:spcBef>
              <a:spcAft>
                <a:spcPts val="0"/>
              </a:spcAft>
              <a:buClr>
                <a:srgbClr val="5B72B7"/>
              </a:buClr>
              <a:buSzPts val="1800"/>
              <a:buNone/>
              <a:defRPr sz="1800">
                <a:solidFill>
                  <a:srgbClr val="5B72B7"/>
                </a:solidFill>
              </a:defRPr>
            </a:lvl7pPr>
            <a:lvl8pPr lvl="7" algn="ctr" rtl="0">
              <a:spcBef>
                <a:spcPts val="0"/>
              </a:spcBef>
              <a:spcAft>
                <a:spcPts val="0"/>
              </a:spcAft>
              <a:buClr>
                <a:srgbClr val="5B72B7"/>
              </a:buClr>
              <a:buSzPts val="1800"/>
              <a:buNone/>
              <a:defRPr sz="1800">
                <a:solidFill>
                  <a:srgbClr val="5B72B7"/>
                </a:solidFill>
              </a:defRPr>
            </a:lvl8pPr>
            <a:lvl9pPr lvl="8" algn="ctr" rtl="0">
              <a:spcBef>
                <a:spcPts val="0"/>
              </a:spcBef>
              <a:spcAft>
                <a:spcPts val="0"/>
              </a:spcAft>
              <a:buClr>
                <a:srgbClr val="5B72B7"/>
              </a:buClr>
              <a:buSzPts val="1800"/>
              <a:buNone/>
              <a:defRPr sz="1800">
                <a:solidFill>
                  <a:srgbClr val="5B72B7"/>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72B7"/>
              </a:buClr>
              <a:buSzPts val="2800"/>
              <a:buFont typeface="Passion One"/>
              <a:buNone/>
              <a:defRPr sz="2800">
                <a:solidFill>
                  <a:srgbClr val="5B72B7"/>
                </a:solidFill>
                <a:latin typeface="Passion One"/>
                <a:ea typeface="Passion One"/>
                <a:cs typeface="Passion One"/>
                <a:sym typeface="Passion One"/>
              </a:defRPr>
            </a:lvl1pPr>
            <a:lvl2pPr lvl="1">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2pPr>
            <a:lvl3pPr lvl="2">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3pPr>
            <a:lvl4pPr lvl="3">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4pPr>
            <a:lvl5pPr lvl="4">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5pPr>
            <a:lvl6pPr lvl="5">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6pPr>
            <a:lvl7pPr lvl="6">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7pPr>
            <a:lvl8pPr lvl="7">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8pPr>
            <a:lvl9pPr lvl="8">
              <a:spcBef>
                <a:spcPts val="0"/>
              </a:spcBef>
              <a:spcAft>
                <a:spcPts val="0"/>
              </a:spcAft>
              <a:buClr>
                <a:srgbClr val="5B72B7"/>
              </a:buClr>
              <a:buSzPts val="2800"/>
              <a:buFont typeface="Oswald Regular"/>
              <a:buNone/>
              <a:defRPr sz="2800">
                <a:solidFill>
                  <a:srgbClr val="5B72B7"/>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5B72B7"/>
              </a:buClr>
              <a:buSzPts val="1200"/>
              <a:buFont typeface="Abel"/>
              <a:buChar char="●"/>
              <a:defRPr sz="1200">
                <a:solidFill>
                  <a:srgbClr val="5B72B7"/>
                </a:solidFill>
                <a:latin typeface="Abel"/>
                <a:ea typeface="Abel"/>
                <a:cs typeface="Abel"/>
                <a:sym typeface="Abel"/>
              </a:defRPr>
            </a:lvl1pPr>
            <a:lvl2pPr marL="914400" lvl="1"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2pPr>
            <a:lvl3pPr marL="1371600" lvl="2"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3pPr>
            <a:lvl4pPr marL="1828800" lvl="3"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4pPr>
            <a:lvl5pPr marL="2286000" lvl="4"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5pPr>
            <a:lvl6pPr marL="2743200" lvl="5"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6pPr>
            <a:lvl7pPr marL="3200400" lvl="6"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7pPr>
            <a:lvl8pPr marL="3657600" lvl="7" indent="-304800">
              <a:lnSpc>
                <a:spcPct val="115000"/>
              </a:lnSpc>
              <a:spcBef>
                <a:spcPts val="1600"/>
              </a:spcBef>
              <a:spcAft>
                <a:spcPts val="0"/>
              </a:spcAft>
              <a:buClr>
                <a:srgbClr val="5B72B7"/>
              </a:buClr>
              <a:buSzPts val="1200"/>
              <a:buFont typeface="Abel"/>
              <a:buChar char="○"/>
              <a:defRPr sz="1200">
                <a:solidFill>
                  <a:srgbClr val="5B72B7"/>
                </a:solidFill>
                <a:latin typeface="Abel"/>
                <a:ea typeface="Abel"/>
                <a:cs typeface="Abel"/>
                <a:sym typeface="Abel"/>
              </a:defRPr>
            </a:lvl8pPr>
            <a:lvl9pPr marL="4114800" lvl="8" indent="-304800">
              <a:lnSpc>
                <a:spcPct val="115000"/>
              </a:lnSpc>
              <a:spcBef>
                <a:spcPts val="1600"/>
              </a:spcBef>
              <a:spcAft>
                <a:spcPts val="1600"/>
              </a:spcAft>
              <a:buClr>
                <a:srgbClr val="5B72B7"/>
              </a:buClr>
              <a:buSzPts val="1200"/>
              <a:buFont typeface="Abel"/>
              <a:buChar char="■"/>
              <a:defRPr sz="1200">
                <a:solidFill>
                  <a:srgbClr val="5B72B7"/>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3"/>
          <p:cNvSpPr txBox="1">
            <a:spLocks noGrp="1"/>
          </p:cNvSpPr>
          <p:nvPr>
            <p:ph type="ctrTitle"/>
          </p:nvPr>
        </p:nvSpPr>
        <p:spPr>
          <a:xfrm>
            <a:off x="3388925" y="484225"/>
            <a:ext cx="5627484"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7200" dirty="0">
                <a:solidFill>
                  <a:srgbClr val="5B72B7"/>
                </a:solidFill>
                <a:latin typeface="Passion One"/>
                <a:ea typeface="Passion One"/>
                <a:cs typeface="Passion One"/>
                <a:sym typeface="Passion One"/>
              </a:rPr>
              <a:t>Faulty equation system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6"/>
          <p:cNvSpPr txBox="1">
            <a:spLocks noGrp="1"/>
          </p:cNvSpPr>
          <p:nvPr>
            <p:ph type="ctrTitle"/>
          </p:nvPr>
        </p:nvSpPr>
        <p:spPr>
          <a:xfrm>
            <a:off x="3829951" y="3067325"/>
            <a:ext cx="28755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5B72B7"/>
                </a:solidFill>
              </a:rPr>
              <a:t>—SOMEONE FAMOUS</a:t>
            </a:r>
            <a:endParaRPr>
              <a:solidFill>
                <a:srgbClr val="5B72B7"/>
              </a:solidFill>
            </a:endParaRPr>
          </a:p>
        </p:txBody>
      </p:sp>
      <p:sp>
        <p:nvSpPr>
          <p:cNvPr id="124" name="Google Shape;124;p26"/>
          <p:cNvSpPr txBox="1">
            <a:spLocks noGrp="1"/>
          </p:cNvSpPr>
          <p:nvPr>
            <p:ph type="subTitle" idx="1"/>
          </p:nvPr>
        </p:nvSpPr>
        <p:spPr>
          <a:xfrm>
            <a:off x="2321100" y="2696375"/>
            <a:ext cx="4501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solidFill>
                  <a:srgbClr val="5B72B7"/>
                </a:solidFill>
              </a:rPr>
              <a:t>“</a:t>
            </a:r>
            <a:r>
              <a:rPr lang="es"/>
              <a:t>This is a</a:t>
            </a:r>
            <a:r>
              <a:rPr lang="es">
                <a:solidFill>
                  <a:srgbClr val="5B72B7"/>
                </a:solidFill>
              </a:rPr>
              <a:t> quote. Words full of wisdom that someone important said and can make the reader get inspired.”</a:t>
            </a:r>
            <a:endParaRPr>
              <a:solidFill>
                <a:srgbClr val="5B72B7"/>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7"/>
          <p:cNvSpPr txBox="1">
            <a:spLocks noGrp="1"/>
          </p:cNvSpPr>
          <p:nvPr>
            <p:ph type="ctrTitle"/>
          </p:nvPr>
        </p:nvSpPr>
        <p:spPr>
          <a:xfrm>
            <a:off x="3772150" y="1566625"/>
            <a:ext cx="3862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4800" dirty="0">
                <a:solidFill>
                  <a:srgbClr val="5B72B7"/>
                </a:solidFill>
              </a:rPr>
              <a:t>WHAT IS THIS TOPIC ABOUT?</a:t>
            </a:r>
            <a:endParaRPr sz="4800" dirty="0">
              <a:solidFill>
                <a:srgbClr val="5B72B7"/>
              </a:solidFill>
            </a:endParaRPr>
          </a:p>
        </p:txBody>
      </p:sp>
      <p:sp>
        <p:nvSpPr>
          <p:cNvPr id="130" name="Google Shape;130;p27"/>
          <p:cNvSpPr txBox="1">
            <a:spLocks noGrp="1"/>
          </p:cNvSpPr>
          <p:nvPr>
            <p:ph type="subTitle" idx="1"/>
          </p:nvPr>
        </p:nvSpPr>
        <p:spPr>
          <a:xfrm>
            <a:off x="3771873" y="2081175"/>
            <a:ext cx="3862800" cy="57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dirty="0">
                <a:solidFill>
                  <a:srgbClr val="5B72B7"/>
                </a:solidFill>
              </a:rPr>
              <a:t>Here you could give a brief description of the matter you want to talk about. For example, if you want to talk about Mercury, you could say that it’s the closest planet to the Sun and the smallest one in the Solar System. It’s only a bit larger than our Moon, and its name has nothing to do with the liquid metal, since it was named after the Roman messenger god, Mercury</a:t>
            </a:r>
            <a:endParaRPr dirty="0">
              <a:solidFill>
                <a:srgbClr val="5B72B7"/>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8"/>
          <p:cNvSpPr txBox="1">
            <a:spLocks noGrp="1"/>
          </p:cNvSpPr>
          <p:nvPr>
            <p:ph type="subTitle" idx="4"/>
          </p:nvPr>
        </p:nvSpPr>
        <p:spPr>
          <a:xfrm>
            <a:off x="3617650" y="2716163"/>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F9E9D9"/>
                </a:solidFill>
              </a:rPr>
              <a:t>Despite being red, Mars is a cold place, not hot. It’s full of iron oxide dust, </a:t>
            </a:r>
            <a:r>
              <a:rPr lang="es"/>
              <a:t>giving </a:t>
            </a:r>
            <a:r>
              <a:rPr lang="es">
                <a:solidFill>
                  <a:srgbClr val="F9E9D9"/>
                </a:solidFill>
              </a:rPr>
              <a:t>the planet its reddish cast</a:t>
            </a:r>
            <a:endParaRPr>
              <a:solidFill>
                <a:srgbClr val="F9E9D9"/>
              </a:solidFill>
            </a:endParaRPr>
          </a:p>
          <a:p>
            <a:pPr marL="0" lvl="0" indent="0" algn="ctr" rtl="0">
              <a:spcBef>
                <a:spcPts val="1600"/>
              </a:spcBef>
              <a:spcAft>
                <a:spcPts val="1600"/>
              </a:spcAft>
              <a:buNone/>
            </a:pPr>
            <a:endParaRPr sz="1100">
              <a:solidFill>
                <a:srgbClr val="F9E9D9"/>
              </a:solidFill>
            </a:endParaRPr>
          </a:p>
        </p:txBody>
      </p:sp>
      <p:sp>
        <p:nvSpPr>
          <p:cNvPr id="136" name="Google Shape;136;p28"/>
          <p:cNvSpPr txBox="1">
            <a:spLocks noGrp="1"/>
          </p:cNvSpPr>
          <p:nvPr>
            <p:ph type="subTitle" idx="5"/>
          </p:nvPr>
        </p:nvSpPr>
        <p:spPr>
          <a:xfrm>
            <a:off x="1222163" y="2716163"/>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solidFill>
                  <a:srgbClr val="F9E9D9"/>
                </a:solidFill>
              </a:rPr>
              <a:t>Mercury is the closest planet to the Sun and the smallest one in the Solar System</a:t>
            </a:r>
            <a:endParaRPr>
              <a:solidFill>
                <a:srgbClr val="F9E9D9"/>
              </a:solidFill>
            </a:endParaRPr>
          </a:p>
        </p:txBody>
      </p:sp>
      <p:sp>
        <p:nvSpPr>
          <p:cNvPr id="137" name="Google Shape;137;p28"/>
          <p:cNvSpPr txBox="1">
            <a:spLocks noGrp="1"/>
          </p:cNvSpPr>
          <p:nvPr>
            <p:ph type="subTitle" idx="6"/>
          </p:nvPr>
        </p:nvSpPr>
        <p:spPr>
          <a:xfrm>
            <a:off x="6013138" y="2716175"/>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t>Saturn is the ringed planet. It’s a gas giant, composed mostly of hydrogen and helium</a:t>
            </a:r>
            <a:endParaRPr>
              <a:solidFill>
                <a:srgbClr val="F9E9D9"/>
              </a:solidFill>
            </a:endParaRPr>
          </a:p>
        </p:txBody>
      </p:sp>
      <p:sp>
        <p:nvSpPr>
          <p:cNvPr id="138" name="Google Shape;138;p28"/>
          <p:cNvSpPr txBox="1">
            <a:spLocks noGrp="1"/>
          </p:cNvSpPr>
          <p:nvPr>
            <p:ph type="subTitle" idx="3"/>
          </p:nvPr>
        </p:nvSpPr>
        <p:spPr>
          <a:xfrm>
            <a:off x="674038" y="2454993"/>
            <a:ext cx="29130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MERCURY</a:t>
            </a:r>
            <a:endParaRPr/>
          </a:p>
        </p:txBody>
      </p:sp>
      <p:sp>
        <p:nvSpPr>
          <p:cNvPr id="139" name="Google Shape;139;p28"/>
          <p:cNvSpPr txBox="1">
            <a:spLocks noGrp="1"/>
          </p:cNvSpPr>
          <p:nvPr>
            <p:ph type="subTitle" idx="1"/>
          </p:nvPr>
        </p:nvSpPr>
        <p:spPr>
          <a:xfrm>
            <a:off x="5465045" y="2454993"/>
            <a:ext cx="29130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SATURN</a:t>
            </a:r>
            <a:endParaRPr/>
          </a:p>
        </p:txBody>
      </p:sp>
      <p:sp>
        <p:nvSpPr>
          <p:cNvPr id="140" name="Google Shape;140;p28"/>
          <p:cNvSpPr txBox="1">
            <a:spLocks noGrp="1"/>
          </p:cNvSpPr>
          <p:nvPr>
            <p:ph type="subTitle" idx="2"/>
          </p:nvPr>
        </p:nvSpPr>
        <p:spPr>
          <a:xfrm>
            <a:off x="3069563" y="2454993"/>
            <a:ext cx="29130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MARS</a:t>
            </a:r>
            <a:endParaRPr/>
          </a:p>
        </p:txBody>
      </p:sp>
      <p:sp>
        <p:nvSpPr>
          <p:cNvPr id="141" name="Google Shape;141;p28"/>
          <p:cNvSpPr/>
          <p:nvPr/>
        </p:nvSpPr>
        <p:spPr>
          <a:xfrm>
            <a:off x="1781561" y="1738276"/>
            <a:ext cx="698021" cy="603679"/>
          </a:xfrm>
          <a:prstGeom prst="flowChartExtract">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28"/>
          <p:cNvGrpSpPr/>
          <p:nvPr/>
        </p:nvGrpSpPr>
        <p:grpSpPr>
          <a:xfrm>
            <a:off x="4200246" y="1746062"/>
            <a:ext cx="601384" cy="603628"/>
            <a:chOff x="4164250" y="1623382"/>
            <a:chExt cx="723600" cy="726300"/>
          </a:xfrm>
        </p:grpSpPr>
        <p:sp>
          <p:nvSpPr>
            <p:cNvPr id="143" name="Google Shape;143;p28"/>
            <p:cNvSpPr/>
            <p:nvPr/>
          </p:nvSpPr>
          <p:spPr>
            <a:xfrm rot="5400000">
              <a:off x="4162900" y="1624732"/>
              <a:ext cx="726300" cy="723600"/>
            </a:xfrm>
            <a:prstGeom prst="triangle">
              <a:avLst>
                <a:gd name="adj" fmla="val 100000"/>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4164860" y="2237947"/>
              <a:ext cx="110100" cy="110100"/>
            </a:xfrm>
            <a:prstGeom prst="rect">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8"/>
          <p:cNvSpPr/>
          <p:nvPr/>
        </p:nvSpPr>
        <p:spPr>
          <a:xfrm>
            <a:off x="6593199" y="1747169"/>
            <a:ext cx="656700" cy="601500"/>
          </a:xfrm>
          <a:prstGeom prst="triangle">
            <a:avLst>
              <a:gd name="adj" fmla="val 77907"/>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DEFINITION OF CONCEPTS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9"/>
        <p:cNvGrpSpPr/>
        <p:nvPr/>
      </p:nvGrpSpPr>
      <p:grpSpPr>
        <a:xfrm>
          <a:off x="0" y="0"/>
          <a:ext cx="0" cy="0"/>
          <a:chOff x="0" y="0"/>
          <a:chExt cx="0" cy="0"/>
        </a:xfrm>
      </p:grpSpPr>
      <p:sp>
        <p:nvSpPr>
          <p:cNvPr id="190" name="Google Shape;190;p31"/>
          <p:cNvSpPr txBox="1">
            <a:spLocks noGrp="1"/>
          </p:cNvSpPr>
          <p:nvPr>
            <p:ph type="subTitle" idx="1"/>
          </p:nvPr>
        </p:nvSpPr>
        <p:spPr>
          <a:xfrm>
            <a:off x="4899825" y="2480450"/>
            <a:ext cx="2759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5B72B7"/>
                </a:solidFill>
              </a:rPr>
              <a:t>Do you know what helps you make your point clear? Lists like this one:</a:t>
            </a:r>
            <a:endParaRPr>
              <a:solidFill>
                <a:srgbClr val="5B72B7"/>
              </a:solidFill>
            </a:endParaRPr>
          </a:p>
          <a:p>
            <a:pPr marL="0" lvl="0" indent="0" algn="l" rtl="0">
              <a:spcBef>
                <a:spcPts val="0"/>
              </a:spcBef>
              <a:spcAft>
                <a:spcPts val="0"/>
              </a:spcAft>
              <a:buNone/>
            </a:pPr>
            <a:endParaRPr>
              <a:solidFill>
                <a:srgbClr val="5B72B7"/>
              </a:solidFill>
            </a:endParaRPr>
          </a:p>
          <a:p>
            <a:pPr marL="457200" lvl="0" indent="-304800" algn="l" rtl="0">
              <a:spcBef>
                <a:spcPts val="0"/>
              </a:spcBef>
              <a:spcAft>
                <a:spcPts val="0"/>
              </a:spcAft>
              <a:buClr>
                <a:srgbClr val="5B72B7"/>
              </a:buClr>
              <a:buSzPts val="1200"/>
              <a:buFont typeface="Abel"/>
              <a:buChar char="●"/>
            </a:pPr>
            <a:r>
              <a:rPr lang="es">
                <a:solidFill>
                  <a:srgbClr val="5B72B7"/>
                </a:solidFill>
              </a:rPr>
              <a:t>Because they’re simple </a:t>
            </a:r>
            <a:endParaRPr>
              <a:solidFill>
                <a:srgbClr val="5B72B7"/>
              </a:solidFill>
            </a:endParaRPr>
          </a:p>
          <a:p>
            <a:pPr marL="457200" lvl="0" indent="-304800" algn="l" rtl="0">
              <a:spcBef>
                <a:spcPts val="0"/>
              </a:spcBef>
              <a:spcAft>
                <a:spcPts val="0"/>
              </a:spcAft>
              <a:buClr>
                <a:srgbClr val="5B72B7"/>
              </a:buClr>
              <a:buSzPts val="1200"/>
              <a:buFont typeface="Abel"/>
              <a:buChar char="●"/>
            </a:pPr>
            <a:r>
              <a:rPr lang="es">
                <a:solidFill>
                  <a:srgbClr val="5B72B7"/>
                </a:solidFill>
              </a:rPr>
              <a:t>You can organize your ideas clearly</a:t>
            </a:r>
            <a:endParaRPr>
              <a:solidFill>
                <a:srgbClr val="5B72B7"/>
              </a:solidFill>
            </a:endParaRPr>
          </a:p>
          <a:p>
            <a:pPr marL="457200" lvl="0" indent="-304800" algn="l" rtl="0">
              <a:spcBef>
                <a:spcPts val="0"/>
              </a:spcBef>
              <a:spcAft>
                <a:spcPts val="0"/>
              </a:spcAft>
              <a:buClr>
                <a:srgbClr val="5B72B7"/>
              </a:buClr>
              <a:buSzPts val="1200"/>
              <a:buFont typeface="Abel"/>
              <a:buChar char="●"/>
            </a:pPr>
            <a:r>
              <a:rPr lang="es">
                <a:solidFill>
                  <a:srgbClr val="5B72B7"/>
                </a:solidFill>
              </a:rPr>
              <a:t>And because you’ll never forget to buy milk!</a:t>
            </a:r>
            <a:endParaRPr>
              <a:solidFill>
                <a:srgbClr val="5B72B7"/>
              </a:solidFill>
            </a:endParaRPr>
          </a:p>
          <a:p>
            <a:pPr marL="0" lvl="0" indent="0" algn="l" rtl="0">
              <a:spcBef>
                <a:spcPts val="0"/>
              </a:spcBef>
              <a:spcAft>
                <a:spcPts val="0"/>
              </a:spcAft>
              <a:buNone/>
            </a:pPr>
            <a:endParaRPr>
              <a:solidFill>
                <a:srgbClr val="5B72B7"/>
              </a:solidFill>
            </a:endParaRPr>
          </a:p>
          <a:p>
            <a:pPr marL="0" lvl="0" indent="0" algn="l" rtl="0">
              <a:spcBef>
                <a:spcPts val="0"/>
              </a:spcBef>
              <a:spcAft>
                <a:spcPts val="0"/>
              </a:spcAft>
              <a:buNone/>
            </a:pPr>
            <a:r>
              <a:rPr lang="es">
                <a:solidFill>
                  <a:srgbClr val="5B72B7"/>
                </a:solidFill>
              </a:rPr>
              <a:t>And the most important thing: the audience won’t miss the point of your presentation</a:t>
            </a:r>
            <a:endParaRPr/>
          </a:p>
        </p:txBody>
      </p:sp>
      <p:sp>
        <p:nvSpPr>
          <p:cNvPr id="191" name="Google Shape;191;p31"/>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PRACTICAL USES OF THIS SUBJECT</a:t>
            </a:r>
            <a:endParaRPr/>
          </a:p>
        </p:txBody>
      </p:sp>
      <p:graphicFrame>
        <p:nvGraphicFramePr>
          <p:cNvPr id="192" name="Google Shape;192;p31"/>
          <p:cNvGraphicFramePr/>
          <p:nvPr/>
        </p:nvGraphicFramePr>
        <p:xfrm>
          <a:off x="2318763" y="2209607"/>
          <a:ext cx="1751625" cy="1385275"/>
        </p:xfrm>
        <a:graphic>
          <a:graphicData uri="http://schemas.openxmlformats.org/drawingml/2006/table">
            <a:tbl>
              <a:tblPr>
                <a:noFill/>
                <a:tableStyleId>{30A37AEC-EAE7-4614-9479-D6603C1F8A2B}</a:tableStyleId>
              </a:tblPr>
              <a:tblGrid>
                <a:gridCol w="583875">
                  <a:extLst>
                    <a:ext uri="{9D8B030D-6E8A-4147-A177-3AD203B41FA5}">
                      <a16:colId xmlns:a16="http://schemas.microsoft.com/office/drawing/2014/main" val="20000"/>
                    </a:ext>
                  </a:extLst>
                </a:gridCol>
                <a:gridCol w="583875">
                  <a:extLst>
                    <a:ext uri="{9D8B030D-6E8A-4147-A177-3AD203B41FA5}">
                      <a16:colId xmlns:a16="http://schemas.microsoft.com/office/drawing/2014/main" val="20001"/>
                    </a:ext>
                  </a:extLst>
                </a:gridCol>
                <a:gridCol w="583875">
                  <a:extLst>
                    <a:ext uri="{9D8B030D-6E8A-4147-A177-3AD203B41FA5}">
                      <a16:colId xmlns:a16="http://schemas.microsoft.com/office/drawing/2014/main" val="20002"/>
                    </a:ext>
                  </a:extLst>
                </a:gridCol>
              </a:tblGrid>
              <a:tr h="476000">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V</a:t>
                      </a:r>
                      <a:endParaRPr>
                        <a:latin typeface="Abel"/>
                        <a:ea typeface="Abel"/>
                        <a:cs typeface="Abel"/>
                        <a:sym typeface="Abel"/>
                      </a:endParaRPr>
                    </a:p>
                  </a:txBody>
                  <a:tcPr marL="91425" marR="91425" marT="91425" marB="91425" anchor="ctr">
                    <a:lnL w="28575" cap="flat" cmpd="sng">
                      <a:solidFill>
                        <a:srgbClr val="5B72B7">
                          <a:alpha val="0"/>
                        </a:srgbClr>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alpha val="0"/>
                        </a:srgbClr>
                      </a:solidFill>
                      <a:prstDash val="solid"/>
                      <a:round/>
                      <a:headEnd type="none" w="sm" len="sm"/>
                      <a:tailEnd type="none" w="sm" len="sm"/>
                    </a:lnT>
                    <a:lnB w="28575" cap="flat" cmpd="sng">
                      <a:solidFill>
                        <a:srgbClr val="5B72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5</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alpha val="0"/>
                        </a:srgbClr>
                      </a:solidFill>
                      <a:prstDash val="solid"/>
                      <a:round/>
                      <a:headEnd type="none" w="sm" len="sm"/>
                      <a:tailEnd type="none" w="sm" len="sm"/>
                    </a:lnT>
                    <a:lnB w="28575" cap="flat" cmpd="sng">
                      <a:solidFill>
                        <a:srgbClr val="5B72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Five</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alpha val="0"/>
                        </a:srgbClr>
                      </a:solidFill>
                      <a:prstDash val="solid"/>
                      <a:round/>
                      <a:headEnd type="none" w="sm" len="sm"/>
                      <a:tailEnd type="none" w="sm" len="sm"/>
                    </a:lnR>
                    <a:lnT w="28575" cap="flat" cmpd="sng">
                      <a:solidFill>
                        <a:srgbClr val="5B72B7">
                          <a:alpha val="0"/>
                        </a:srgbClr>
                      </a:solidFill>
                      <a:prstDash val="solid"/>
                      <a:round/>
                      <a:headEnd type="none" w="sm" len="sm"/>
                      <a:tailEnd type="none" w="sm" len="sm"/>
                    </a:lnT>
                    <a:lnB w="28575" cap="flat" cmpd="sng">
                      <a:solidFill>
                        <a:srgbClr val="5B72B7"/>
                      </a:solidFill>
                      <a:prstDash val="solid"/>
                      <a:round/>
                      <a:headEnd type="none" w="sm" len="sm"/>
                      <a:tailEnd type="none" w="sm" len="sm"/>
                    </a:lnB>
                  </a:tcPr>
                </a:tc>
                <a:extLst>
                  <a:ext uri="{0D108BD9-81ED-4DB2-BD59-A6C34878D82A}">
                    <a16:rowId xmlns:a16="http://schemas.microsoft.com/office/drawing/2014/main" val="10000"/>
                  </a:ext>
                </a:extLst>
              </a:tr>
              <a:tr h="476000">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X</a:t>
                      </a:r>
                      <a:endParaRPr/>
                    </a:p>
                  </a:txBody>
                  <a:tcPr marL="91425" marR="91425" marT="91425" marB="91425" anchor="ctr">
                    <a:lnL w="28575" cap="flat" cmpd="sng">
                      <a:solidFill>
                        <a:srgbClr val="5B72B7">
                          <a:alpha val="0"/>
                        </a:srgbClr>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10</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Ten</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alpha val="0"/>
                        </a:srgbClr>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solidFill>
                      <a:prstDash val="solid"/>
                      <a:round/>
                      <a:headEnd type="none" w="sm" len="sm"/>
                      <a:tailEnd type="none" w="sm" len="sm"/>
                    </a:lnB>
                  </a:tcPr>
                </a:tc>
                <a:extLst>
                  <a:ext uri="{0D108BD9-81ED-4DB2-BD59-A6C34878D82A}">
                    <a16:rowId xmlns:a16="http://schemas.microsoft.com/office/drawing/2014/main" val="10001"/>
                  </a:ext>
                </a:extLst>
              </a:tr>
              <a:tr h="433275">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L</a:t>
                      </a:r>
                      <a:endParaRPr/>
                    </a:p>
                  </a:txBody>
                  <a:tcPr marL="91425" marR="91425" marT="91425" marB="91425" anchor="ctr">
                    <a:lnL w="28575" cap="flat" cmpd="sng">
                      <a:solidFill>
                        <a:srgbClr val="5B72B7">
                          <a:alpha val="0"/>
                        </a:srgbClr>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50</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s" sz="1200">
                          <a:solidFill>
                            <a:srgbClr val="5B72B7"/>
                          </a:solidFill>
                          <a:latin typeface="Abel"/>
                          <a:ea typeface="Abel"/>
                          <a:cs typeface="Abel"/>
                          <a:sym typeface="Abel"/>
                        </a:rPr>
                        <a:t>Fifty</a:t>
                      </a:r>
                      <a:endParaRPr/>
                    </a:p>
                  </a:txBody>
                  <a:tcPr marL="91425" marR="91425" marT="91425" marB="91425" anchor="ctr">
                    <a:lnL w="28575" cap="flat" cmpd="sng">
                      <a:solidFill>
                        <a:srgbClr val="5B72B7"/>
                      </a:solidFill>
                      <a:prstDash val="solid"/>
                      <a:round/>
                      <a:headEnd type="none" w="sm" len="sm"/>
                      <a:tailEnd type="none" w="sm" len="sm"/>
                    </a:lnL>
                    <a:lnR w="28575" cap="flat" cmpd="sng">
                      <a:solidFill>
                        <a:srgbClr val="5B72B7">
                          <a:alpha val="0"/>
                        </a:srgbClr>
                      </a:solidFill>
                      <a:prstDash val="solid"/>
                      <a:round/>
                      <a:headEnd type="none" w="sm" len="sm"/>
                      <a:tailEnd type="none" w="sm" len="sm"/>
                    </a:lnR>
                    <a:lnT w="28575" cap="flat" cmpd="sng">
                      <a:solidFill>
                        <a:srgbClr val="5B72B7"/>
                      </a:solidFill>
                      <a:prstDash val="solid"/>
                      <a:round/>
                      <a:headEnd type="none" w="sm" len="sm"/>
                      <a:tailEnd type="none" w="sm" len="sm"/>
                    </a:lnT>
                    <a:lnB w="28575" cap="flat" cmpd="sng">
                      <a:solidFill>
                        <a:srgbClr val="5B72B7">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Google Shape;151;p29"/>
          <p:cNvSpPr/>
          <p:nvPr/>
        </p:nvSpPr>
        <p:spPr>
          <a:xfrm>
            <a:off x="2009111" y="2429424"/>
            <a:ext cx="385200" cy="385200"/>
          </a:xfrm>
          <a:prstGeom prst="ellipse">
            <a:avLst/>
          </a:prstGeom>
          <a:solidFill>
            <a:srgbClr val="5B72B7">
              <a:alpha val="34230"/>
            </a:srgbClr>
          </a:solidFill>
          <a:ln w="19050" cap="flat" cmpd="sng">
            <a:solidFill>
              <a:srgbClr val="5B72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9"/>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FEATURES OF THE TOPIC</a:t>
            </a:r>
            <a:endParaRPr/>
          </a:p>
        </p:txBody>
      </p:sp>
      <p:sp>
        <p:nvSpPr>
          <p:cNvPr id="153" name="Google Shape;153;p29"/>
          <p:cNvSpPr/>
          <p:nvPr/>
        </p:nvSpPr>
        <p:spPr>
          <a:xfrm>
            <a:off x="2163221" y="3232739"/>
            <a:ext cx="385200" cy="385200"/>
          </a:xfrm>
          <a:prstGeom prst="ellipse">
            <a:avLst/>
          </a:prstGeom>
          <a:solidFill>
            <a:srgbClr val="5B72B7">
              <a:alpha val="34230"/>
            </a:srgbClr>
          </a:solidFill>
          <a:ln w="19050" cap="flat" cmpd="sng">
            <a:solidFill>
              <a:srgbClr val="5B72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29"/>
          <p:cNvCxnSpPr>
            <a:stCxn id="151" idx="6"/>
          </p:cNvCxnSpPr>
          <p:nvPr/>
        </p:nvCxnSpPr>
        <p:spPr>
          <a:xfrm>
            <a:off x="2394311" y="2622024"/>
            <a:ext cx="1083900" cy="0"/>
          </a:xfrm>
          <a:prstGeom prst="straightConnector1">
            <a:avLst/>
          </a:prstGeom>
          <a:noFill/>
          <a:ln w="19050" cap="flat" cmpd="sng">
            <a:solidFill>
              <a:srgbClr val="5B72B7"/>
            </a:solidFill>
            <a:prstDash val="solid"/>
            <a:round/>
            <a:headEnd type="none" w="med" len="med"/>
            <a:tailEnd type="diamond" w="med" len="med"/>
          </a:ln>
        </p:spPr>
      </p:cxnSp>
      <p:cxnSp>
        <p:nvCxnSpPr>
          <p:cNvPr id="155" name="Google Shape;155;p29"/>
          <p:cNvCxnSpPr>
            <a:stCxn id="153" idx="6"/>
          </p:cNvCxnSpPr>
          <p:nvPr/>
        </p:nvCxnSpPr>
        <p:spPr>
          <a:xfrm>
            <a:off x="2548421" y="3425339"/>
            <a:ext cx="1303500" cy="0"/>
          </a:xfrm>
          <a:prstGeom prst="straightConnector1">
            <a:avLst/>
          </a:prstGeom>
          <a:noFill/>
          <a:ln w="19050" cap="flat" cmpd="sng">
            <a:solidFill>
              <a:srgbClr val="5B72B7"/>
            </a:solidFill>
            <a:prstDash val="solid"/>
            <a:round/>
            <a:headEnd type="none" w="med" len="med"/>
            <a:tailEnd type="diamond" w="med" len="med"/>
          </a:ln>
        </p:spPr>
      </p:cxnSp>
      <p:sp>
        <p:nvSpPr>
          <p:cNvPr id="156" name="Google Shape;156;p29"/>
          <p:cNvSpPr txBox="1">
            <a:spLocks noGrp="1"/>
          </p:cNvSpPr>
          <p:nvPr>
            <p:ph type="subTitle" idx="4294967295"/>
          </p:nvPr>
        </p:nvSpPr>
        <p:spPr>
          <a:xfrm>
            <a:off x="3520690" y="2657467"/>
            <a:ext cx="2599200" cy="51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100"/>
              <a:t>Despite being red, Mars is a cold place, not hot. It’s full of iron oxide dust</a:t>
            </a:r>
            <a:endParaRPr sz="1100">
              <a:solidFill>
                <a:srgbClr val="5B72B7"/>
              </a:solidFill>
            </a:endParaRPr>
          </a:p>
        </p:txBody>
      </p:sp>
      <p:sp>
        <p:nvSpPr>
          <p:cNvPr id="157" name="Google Shape;157;p29"/>
          <p:cNvSpPr txBox="1">
            <a:spLocks noGrp="1"/>
          </p:cNvSpPr>
          <p:nvPr>
            <p:ph type="subTitle" idx="4294967295"/>
          </p:nvPr>
        </p:nvSpPr>
        <p:spPr>
          <a:xfrm>
            <a:off x="3520697" y="2440115"/>
            <a:ext cx="2353200" cy="28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400">
                <a:latin typeface="Passion One"/>
                <a:ea typeface="Passion One"/>
                <a:cs typeface="Passion One"/>
                <a:sym typeface="Passion One"/>
              </a:rPr>
              <a:t>MARS</a:t>
            </a:r>
            <a:endParaRPr sz="1400">
              <a:solidFill>
                <a:srgbClr val="5B72B7"/>
              </a:solidFill>
              <a:latin typeface="Passion One"/>
              <a:ea typeface="Passion One"/>
              <a:cs typeface="Passion One"/>
              <a:sym typeface="Passion One"/>
            </a:endParaRPr>
          </a:p>
        </p:txBody>
      </p:sp>
      <p:sp>
        <p:nvSpPr>
          <p:cNvPr id="158" name="Google Shape;158;p29"/>
          <p:cNvSpPr txBox="1">
            <a:spLocks noGrp="1"/>
          </p:cNvSpPr>
          <p:nvPr>
            <p:ph type="subTitle" idx="4294967295"/>
          </p:nvPr>
        </p:nvSpPr>
        <p:spPr>
          <a:xfrm>
            <a:off x="3901134" y="3453099"/>
            <a:ext cx="2599200" cy="51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100"/>
              <a:t>It’s a gas giant and the biggest planet in our Solar System</a:t>
            </a:r>
            <a:endParaRPr sz="1100">
              <a:solidFill>
                <a:srgbClr val="5B72B7"/>
              </a:solidFill>
            </a:endParaRPr>
          </a:p>
        </p:txBody>
      </p:sp>
      <p:sp>
        <p:nvSpPr>
          <p:cNvPr id="159" name="Google Shape;159;p29"/>
          <p:cNvSpPr txBox="1">
            <a:spLocks noGrp="1"/>
          </p:cNvSpPr>
          <p:nvPr>
            <p:ph type="subTitle" idx="4294967295"/>
          </p:nvPr>
        </p:nvSpPr>
        <p:spPr>
          <a:xfrm>
            <a:off x="3901127" y="3235745"/>
            <a:ext cx="2353200" cy="28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400">
                <a:latin typeface="Passion One"/>
                <a:ea typeface="Passion One"/>
                <a:cs typeface="Passion One"/>
                <a:sym typeface="Passion One"/>
              </a:rPr>
              <a:t>JUPITER</a:t>
            </a:r>
            <a:endParaRPr sz="1400">
              <a:solidFill>
                <a:srgbClr val="5B72B7"/>
              </a:solidFill>
              <a:latin typeface="Passion One"/>
              <a:ea typeface="Passion One"/>
              <a:cs typeface="Passion One"/>
              <a:sym typeface="Passion One"/>
            </a:endParaRPr>
          </a:p>
        </p:txBody>
      </p:sp>
      <p:sp>
        <p:nvSpPr>
          <p:cNvPr id="160" name="Google Shape;160;p29"/>
          <p:cNvSpPr/>
          <p:nvPr/>
        </p:nvSpPr>
        <p:spPr>
          <a:xfrm>
            <a:off x="1515097" y="1902439"/>
            <a:ext cx="1238913" cy="1671868"/>
          </a:xfrm>
          <a:custGeom>
            <a:avLst/>
            <a:gdLst/>
            <a:ahLst/>
            <a:cxnLst/>
            <a:rect l="l" t="t" r="r" b="b"/>
            <a:pathLst>
              <a:path w="15395" h="20775" extrusionOk="0">
                <a:moveTo>
                  <a:pt x="7318" y="0"/>
                </a:moveTo>
                <a:cubicBezTo>
                  <a:pt x="7265" y="0"/>
                  <a:pt x="7216" y="34"/>
                  <a:pt x="7202" y="83"/>
                </a:cubicBezTo>
                <a:lnTo>
                  <a:pt x="23" y="20610"/>
                </a:lnTo>
                <a:cubicBezTo>
                  <a:pt x="0" y="20674"/>
                  <a:pt x="34" y="20746"/>
                  <a:pt x="101" y="20770"/>
                </a:cubicBezTo>
                <a:cubicBezTo>
                  <a:pt x="116" y="20775"/>
                  <a:pt x="130" y="20775"/>
                  <a:pt x="145" y="20775"/>
                </a:cubicBezTo>
                <a:cubicBezTo>
                  <a:pt x="193" y="20775"/>
                  <a:pt x="242" y="20741"/>
                  <a:pt x="261" y="20692"/>
                </a:cubicBezTo>
                <a:lnTo>
                  <a:pt x="7327" y="489"/>
                </a:lnTo>
                <a:lnTo>
                  <a:pt x="15134" y="20446"/>
                </a:lnTo>
                <a:cubicBezTo>
                  <a:pt x="15156" y="20493"/>
                  <a:pt x="15202" y="20524"/>
                  <a:pt x="15251" y="20524"/>
                </a:cubicBezTo>
                <a:cubicBezTo>
                  <a:pt x="15267" y="20524"/>
                  <a:pt x="15283" y="20521"/>
                  <a:pt x="15299" y="20514"/>
                </a:cubicBezTo>
                <a:cubicBezTo>
                  <a:pt x="15361" y="20489"/>
                  <a:pt x="15395" y="20417"/>
                  <a:pt x="15371" y="20355"/>
                </a:cubicBezTo>
                <a:lnTo>
                  <a:pt x="7439" y="78"/>
                </a:lnTo>
                <a:cubicBezTo>
                  <a:pt x="7419" y="30"/>
                  <a:pt x="7371" y="0"/>
                  <a:pt x="731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p:nvPr/>
        </p:nvSpPr>
        <p:spPr>
          <a:xfrm>
            <a:off x="1597904" y="3306868"/>
            <a:ext cx="1013341" cy="158858"/>
          </a:xfrm>
          <a:custGeom>
            <a:avLst/>
            <a:gdLst/>
            <a:ahLst/>
            <a:cxnLst/>
            <a:rect l="l" t="t" r="r" b="b"/>
            <a:pathLst>
              <a:path w="12592" h="1974" extrusionOk="0">
                <a:moveTo>
                  <a:pt x="5791" y="0"/>
                </a:moveTo>
                <a:cubicBezTo>
                  <a:pt x="5722" y="0"/>
                  <a:pt x="5664" y="58"/>
                  <a:pt x="5664" y="130"/>
                </a:cubicBezTo>
                <a:cubicBezTo>
                  <a:pt x="5669" y="198"/>
                  <a:pt x="5722" y="251"/>
                  <a:pt x="5791" y="251"/>
                </a:cubicBezTo>
                <a:lnTo>
                  <a:pt x="6540" y="251"/>
                </a:lnTo>
                <a:cubicBezTo>
                  <a:pt x="6613" y="251"/>
                  <a:pt x="6666" y="193"/>
                  <a:pt x="6666" y="126"/>
                </a:cubicBezTo>
                <a:cubicBezTo>
                  <a:pt x="6666" y="58"/>
                  <a:pt x="6613" y="0"/>
                  <a:pt x="6540" y="0"/>
                </a:cubicBezTo>
                <a:close/>
                <a:moveTo>
                  <a:pt x="7290" y="5"/>
                </a:moveTo>
                <a:cubicBezTo>
                  <a:pt x="7222" y="5"/>
                  <a:pt x="7164" y="63"/>
                  <a:pt x="7164" y="130"/>
                </a:cubicBezTo>
                <a:cubicBezTo>
                  <a:pt x="7164" y="198"/>
                  <a:pt x="7218" y="256"/>
                  <a:pt x="7290" y="256"/>
                </a:cubicBezTo>
                <a:cubicBezTo>
                  <a:pt x="7537" y="262"/>
                  <a:pt x="7788" y="266"/>
                  <a:pt x="8035" y="276"/>
                </a:cubicBezTo>
                <a:lnTo>
                  <a:pt x="8039" y="276"/>
                </a:lnTo>
                <a:cubicBezTo>
                  <a:pt x="8107" y="276"/>
                  <a:pt x="8165" y="222"/>
                  <a:pt x="8165" y="155"/>
                </a:cubicBezTo>
                <a:cubicBezTo>
                  <a:pt x="8165" y="82"/>
                  <a:pt x="8113" y="24"/>
                  <a:pt x="8044" y="24"/>
                </a:cubicBezTo>
                <a:cubicBezTo>
                  <a:pt x="7793" y="14"/>
                  <a:pt x="7541" y="10"/>
                  <a:pt x="7294" y="5"/>
                </a:cubicBezTo>
                <a:close/>
                <a:moveTo>
                  <a:pt x="8794" y="48"/>
                </a:moveTo>
                <a:cubicBezTo>
                  <a:pt x="8727" y="48"/>
                  <a:pt x="8664" y="101"/>
                  <a:pt x="8664" y="169"/>
                </a:cubicBezTo>
                <a:cubicBezTo>
                  <a:pt x="8658" y="242"/>
                  <a:pt x="8712" y="300"/>
                  <a:pt x="8785" y="300"/>
                </a:cubicBezTo>
                <a:cubicBezTo>
                  <a:pt x="9046" y="314"/>
                  <a:pt x="9297" y="324"/>
                  <a:pt x="9529" y="343"/>
                </a:cubicBezTo>
                <a:lnTo>
                  <a:pt x="9535" y="343"/>
                </a:lnTo>
                <a:cubicBezTo>
                  <a:pt x="9602" y="343"/>
                  <a:pt x="9655" y="291"/>
                  <a:pt x="9660" y="222"/>
                </a:cubicBezTo>
                <a:cubicBezTo>
                  <a:pt x="9665" y="155"/>
                  <a:pt x="9611" y="97"/>
                  <a:pt x="9544" y="92"/>
                </a:cubicBezTo>
                <a:cubicBezTo>
                  <a:pt x="9312" y="72"/>
                  <a:pt x="9060" y="63"/>
                  <a:pt x="8794" y="48"/>
                </a:cubicBezTo>
                <a:close/>
                <a:moveTo>
                  <a:pt x="5049" y="19"/>
                </a:moveTo>
                <a:cubicBezTo>
                  <a:pt x="5046" y="19"/>
                  <a:pt x="5044" y="19"/>
                  <a:pt x="5041" y="19"/>
                </a:cubicBezTo>
                <a:cubicBezTo>
                  <a:pt x="4963" y="24"/>
                  <a:pt x="4896" y="24"/>
                  <a:pt x="4833" y="29"/>
                </a:cubicBezTo>
                <a:cubicBezTo>
                  <a:pt x="4673" y="39"/>
                  <a:pt x="4485" y="63"/>
                  <a:pt x="4276" y="97"/>
                </a:cubicBezTo>
                <a:cubicBezTo>
                  <a:pt x="4209" y="111"/>
                  <a:pt x="4166" y="175"/>
                  <a:pt x="4175" y="242"/>
                </a:cubicBezTo>
                <a:cubicBezTo>
                  <a:pt x="4184" y="305"/>
                  <a:pt x="4238" y="349"/>
                  <a:pt x="4300" y="349"/>
                </a:cubicBezTo>
                <a:lnTo>
                  <a:pt x="4320" y="349"/>
                </a:lnTo>
                <a:cubicBezTo>
                  <a:pt x="4519" y="314"/>
                  <a:pt x="4697" y="291"/>
                  <a:pt x="4847" y="280"/>
                </a:cubicBezTo>
                <a:cubicBezTo>
                  <a:pt x="4910" y="276"/>
                  <a:pt x="4978" y="276"/>
                  <a:pt x="5050" y="271"/>
                </a:cubicBezTo>
                <a:cubicBezTo>
                  <a:pt x="5118" y="266"/>
                  <a:pt x="5171" y="208"/>
                  <a:pt x="5171" y="140"/>
                </a:cubicBezTo>
                <a:cubicBezTo>
                  <a:pt x="5167" y="75"/>
                  <a:pt x="5117" y="19"/>
                  <a:pt x="5049" y="19"/>
                </a:cubicBezTo>
                <a:close/>
                <a:moveTo>
                  <a:pt x="10280" y="154"/>
                </a:moveTo>
                <a:cubicBezTo>
                  <a:pt x="10216" y="154"/>
                  <a:pt x="10166" y="199"/>
                  <a:pt x="10158" y="266"/>
                </a:cubicBezTo>
                <a:cubicBezTo>
                  <a:pt x="10149" y="334"/>
                  <a:pt x="10202" y="396"/>
                  <a:pt x="10269" y="407"/>
                </a:cubicBezTo>
                <a:cubicBezTo>
                  <a:pt x="10352" y="416"/>
                  <a:pt x="10428" y="425"/>
                  <a:pt x="10497" y="436"/>
                </a:cubicBezTo>
                <a:cubicBezTo>
                  <a:pt x="10661" y="459"/>
                  <a:pt x="10830" y="488"/>
                  <a:pt x="10995" y="523"/>
                </a:cubicBezTo>
                <a:lnTo>
                  <a:pt x="11024" y="523"/>
                </a:lnTo>
                <a:cubicBezTo>
                  <a:pt x="11082" y="523"/>
                  <a:pt x="11135" y="483"/>
                  <a:pt x="11145" y="425"/>
                </a:cubicBezTo>
                <a:cubicBezTo>
                  <a:pt x="11160" y="353"/>
                  <a:pt x="11116" y="291"/>
                  <a:pt x="11048" y="276"/>
                </a:cubicBezTo>
                <a:cubicBezTo>
                  <a:pt x="10874" y="242"/>
                  <a:pt x="10705" y="213"/>
                  <a:pt x="10535" y="184"/>
                </a:cubicBezTo>
                <a:cubicBezTo>
                  <a:pt x="10463" y="175"/>
                  <a:pt x="10385" y="164"/>
                  <a:pt x="10298" y="155"/>
                </a:cubicBezTo>
                <a:cubicBezTo>
                  <a:pt x="10292" y="154"/>
                  <a:pt x="10286" y="154"/>
                  <a:pt x="10280" y="154"/>
                </a:cubicBezTo>
                <a:close/>
                <a:moveTo>
                  <a:pt x="3568" y="251"/>
                </a:moveTo>
                <a:cubicBezTo>
                  <a:pt x="3558" y="251"/>
                  <a:pt x="3547" y="253"/>
                  <a:pt x="3537" y="256"/>
                </a:cubicBezTo>
                <a:cubicBezTo>
                  <a:pt x="3295" y="314"/>
                  <a:pt x="3053" y="382"/>
                  <a:pt x="2806" y="459"/>
                </a:cubicBezTo>
                <a:cubicBezTo>
                  <a:pt x="2744" y="479"/>
                  <a:pt x="2704" y="552"/>
                  <a:pt x="2724" y="615"/>
                </a:cubicBezTo>
                <a:cubicBezTo>
                  <a:pt x="2744" y="668"/>
                  <a:pt x="2791" y="706"/>
                  <a:pt x="2845" y="706"/>
                </a:cubicBezTo>
                <a:cubicBezTo>
                  <a:pt x="2860" y="706"/>
                  <a:pt x="2869" y="702"/>
                  <a:pt x="2883" y="697"/>
                </a:cubicBezTo>
                <a:cubicBezTo>
                  <a:pt x="3121" y="624"/>
                  <a:pt x="3362" y="556"/>
                  <a:pt x="3595" y="498"/>
                </a:cubicBezTo>
                <a:cubicBezTo>
                  <a:pt x="3662" y="483"/>
                  <a:pt x="3706" y="411"/>
                  <a:pt x="3691" y="349"/>
                </a:cubicBezTo>
                <a:cubicBezTo>
                  <a:pt x="3675" y="291"/>
                  <a:pt x="3624" y="251"/>
                  <a:pt x="3568" y="251"/>
                </a:cubicBezTo>
                <a:close/>
                <a:moveTo>
                  <a:pt x="11743" y="452"/>
                </a:moveTo>
                <a:cubicBezTo>
                  <a:pt x="11691" y="452"/>
                  <a:pt x="11644" y="487"/>
                  <a:pt x="11629" y="541"/>
                </a:cubicBezTo>
                <a:cubicBezTo>
                  <a:pt x="11609" y="610"/>
                  <a:pt x="11643" y="677"/>
                  <a:pt x="11711" y="697"/>
                </a:cubicBezTo>
                <a:cubicBezTo>
                  <a:pt x="11957" y="774"/>
                  <a:pt x="12189" y="861"/>
                  <a:pt x="12397" y="952"/>
                </a:cubicBezTo>
                <a:cubicBezTo>
                  <a:pt x="12412" y="963"/>
                  <a:pt x="12431" y="967"/>
                  <a:pt x="12451" y="967"/>
                </a:cubicBezTo>
                <a:cubicBezTo>
                  <a:pt x="12495" y="967"/>
                  <a:pt x="12542" y="938"/>
                  <a:pt x="12562" y="890"/>
                </a:cubicBezTo>
                <a:cubicBezTo>
                  <a:pt x="12591" y="827"/>
                  <a:pt x="12567" y="755"/>
                  <a:pt x="12499" y="726"/>
                </a:cubicBezTo>
                <a:cubicBezTo>
                  <a:pt x="12281" y="624"/>
                  <a:pt x="12040" y="537"/>
                  <a:pt x="11783" y="459"/>
                </a:cubicBezTo>
                <a:cubicBezTo>
                  <a:pt x="11770" y="454"/>
                  <a:pt x="11756" y="452"/>
                  <a:pt x="11743" y="452"/>
                </a:cubicBezTo>
                <a:close/>
                <a:moveTo>
                  <a:pt x="2135" y="694"/>
                </a:moveTo>
                <a:cubicBezTo>
                  <a:pt x="2120" y="694"/>
                  <a:pt x="2105" y="696"/>
                  <a:pt x="2090" y="702"/>
                </a:cubicBezTo>
                <a:cubicBezTo>
                  <a:pt x="1849" y="793"/>
                  <a:pt x="1617" y="894"/>
                  <a:pt x="1394" y="992"/>
                </a:cubicBezTo>
                <a:cubicBezTo>
                  <a:pt x="1331" y="1021"/>
                  <a:pt x="1302" y="1097"/>
                  <a:pt x="1331" y="1161"/>
                </a:cubicBezTo>
                <a:cubicBezTo>
                  <a:pt x="1351" y="1209"/>
                  <a:pt x="1398" y="1233"/>
                  <a:pt x="1447" y="1233"/>
                </a:cubicBezTo>
                <a:cubicBezTo>
                  <a:pt x="1461" y="1233"/>
                  <a:pt x="1481" y="1229"/>
                  <a:pt x="1496" y="1224"/>
                </a:cubicBezTo>
                <a:cubicBezTo>
                  <a:pt x="1713" y="1122"/>
                  <a:pt x="1945" y="1030"/>
                  <a:pt x="2182" y="938"/>
                </a:cubicBezTo>
                <a:cubicBezTo>
                  <a:pt x="2245" y="914"/>
                  <a:pt x="2279" y="842"/>
                  <a:pt x="2255" y="778"/>
                </a:cubicBezTo>
                <a:cubicBezTo>
                  <a:pt x="2236" y="726"/>
                  <a:pt x="2187" y="694"/>
                  <a:pt x="2135" y="694"/>
                </a:cubicBezTo>
                <a:close/>
                <a:moveTo>
                  <a:pt x="776" y="1319"/>
                </a:moveTo>
                <a:cubicBezTo>
                  <a:pt x="755" y="1319"/>
                  <a:pt x="735" y="1324"/>
                  <a:pt x="717" y="1335"/>
                </a:cubicBezTo>
                <a:cubicBezTo>
                  <a:pt x="480" y="1470"/>
                  <a:pt x="262" y="1606"/>
                  <a:pt x="74" y="1746"/>
                </a:cubicBezTo>
                <a:cubicBezTo>
                  <a:pt x="16" y="1785"/>
                  <a:pt x="1" y="1867"/>
                  <a:pt x="45" y="1920"/>
                </a:cubicBezTo>
                <a:cubicBezTo>
                  <a:pt x="68" y="1954"/>
                  <a:pt x="108" y="1974"/>
                  <a:pt x="146" y="1974"/>
                </a:cubicBezTo>
                <a:cubicBezTo>
                  <a:pt x="170" y="1974"/>
                  <a:pt x="199" y="1963"/>
                  <a:pt x="219" y="1949"/>
                </a:cubicBezTo>
                <a:cubicBezTo>
                  <a:pt x="402" y="1814"/>
                  <a:pt x="610" y="1684"/>
                  <a:pt x="838" y="1557"/>
                </a:cubicBezTo>
                <a:cubicBezTo>
                  <a:pt x="900" y="1523"/>
                  <a:pt x="920" y="1446"/>
                  <a:pt x="886" y="1383"/>
                </a:cubicBezTo>
                <a:cubicBezTo>
                  <a:pt x="863" y="1343"/>
                  <a:pt x="819" y="1319"/>
                  <a:pt x="776" y="1319"/>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p:nvPr/>
        </p:nvSpPr>
        <p:spPr>
          <a:xfrm>
            <a:off x="1490875" y="3412288"/>
            <a:ext cx="1296613" cy="436496"/>
          </a:xfrm>
          <a:custGeom>
            <a:avLst/>
            <a:gdLst/>
            <a:ahLst/>
            <a:cxnLst/>
            <a:rect l="l" t="t" r="r" b="b"/>
            <a:pathLst>
              <a:path w="16112" h="5424" extrusionOk="0">
                <a:moveTo>
                  <a:pt x="14721" y="1"/>
                </a:moveTo>
                <a:cubicBezTo>
                  <a:pt x="14687" y="1"/>
                  <a:pt x="14653" y="15"/>
                  <a:pt x="14627" y="44"/>
                </a:cubicBezTo>
                <a:cubicBezTo>
                  <a:pt x="14584" y="97"/>
                  <a:pt x="14589" y="180"/>
                  <a:pt x="14642" y="223"/>
                </a:cubicBezTo>
                <a:cubicBezTo>
                  <a:pt x="15348" y="838"/>
                  <a:pt x="15827" y="1950"/>
                  <a:pt x="15386" y="2888"/>
                </a:cubicBezTo>
                <a:cubicBezTo>
                  <a:pt x="15009" y="3687"/>
                  <a:pt x="14086" y="4093"/>
                  <a:pt x="13423" y="4330"/>
                </a:cubicBezTo>
                <a:cubicBezTo>
                  <a:pt x="12129" y="4791"/>
                  <a:pt x="9647" y="5161"/>
                  <a:pt x="7203" y="5161"/>
                </a:cubicBezTo>
                <a:cubicBezTo>
                  <a:pt x="4594" y="5161"/>
                  <a:pt x="2028" y="4739"/>
                  <a:pt x="998" y="3555"/>
                </a:cubicBezTo>
                <a:cubicBezTo>
                  <a:pt x="349" y="2811"/>
                  <a:pt x="272" y="2080"/>
                  <a:pt x="770" y="1389"/>
                </a:cubicBezTo>
                <a:cubicBezTo>
                  <a:pt x="808" y="1336"/>
                  <a:pt x="799" y="1254"/>
                  <a:pt x="741" y="1215"/>
                </a:cubicBezTo>
                <a:cubicBezTo>
                  <a:pt x="718" y="1198"/>
                  <a:pt x="692" y="1190"/>
                  <a:pt x="667" y="1190"/>
                </a:cubicBezTo>
                <a:cubicBezTo>
                  <a:pt x="628" y="1190"/>
                  <a:pt x="590" y="1209"/>
                  <a:pt x="567" y="1244"/>
                </a:cubicBezTo>
                <a:cubicBezTo>
                  <a:pt x="0" y="2032"/>
                  <a:pt x="83" y="2888"/>
                  <a:pt x="808" y="3720"/>
                </a:cubicBezTo>
                <a:cubicBezTo>
                  <a:pt x="1906" y="4982"/>
                  <a:pt x="4514" y="5423"/>
                  <a:pt x="7155" y="5423"/>
                </a:cubicBezTo>
                <a:cubicBezTo>
                  <a:pt x="9675" y="5423"/>
                  <a:pt x="12223" y="5022"/>
                  <a:pt x="13510" y="4567"/>
                </a:cubicBezTo>
                <a:cubicBezTo>
                  <a:pt x="14211" y="4315"/>
                  <a:pt x="15198" y="3879"/>
                  <a:pt x="15614" y="2995"/>
                </a:cubicBezTo>
                <a:cubicBezTo>
                  <a:pt x="16112" y="1945"/>
                  <a:pt x="15585" y="711"/>
                  <a:pt x="14806" y="35"/>
                </a:cubicBezTo>
                <a:cubicBezTo>
                  <a:pt x="14781" y="12"/>
                  <a:pt x="14751" y="1"/>
                  <a:pt x="1472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2083718" y="1912660"/>
            <a:ext cx="20280" cy="1641368"/>
          </a:xfrm>
          <a:custGeom>
            <a:avLst/>
            <a:gdLst/>
            <a:ahLst/>
            <a:cxnLst/>
            <a:rect l="l" t="t" r="r" b="b"/>
            <a:pathLst>
              <a:path w="252" h="20396" extrusionOk="0">
                <a:moveTo>
                  <a:pt x="125" y="0"/>
                </a:moveTo>
                <a:cubicBezTo>
                  <a:pt x="58" y="0"/>
                  <a:pt x="0" y="52"/>
                  <a:pt x="0" y="125"/>
                </a:cubicBezTo>
                <a:lnTo>
                  <a:pt x="0" y="628"/>
                </a:lnTo>
                <a:cubicBezTo>
                  <a:pt x="0" y="697"/>
                  <a:pt x="58" y="755"/>
                  <a:pt x="125" y="755"/>
                </a:cubicBezTo>
                <a:cubicBezTo>
                  <a:pt x="199" y="755"/>
                  <a:pt x="252" y="697"/>
                  <a:pt x="252" y="628"/>
                </a:cubicBezTo>
                <a:lnTo>
                  <a:pt x="252" y="125"/>
                </a:lnTo>
                <a:cubicBezTo>
                  <a:pt x="252" y="52"/>
                  <a:pt x="199" y="0"/>
                  <a:pt x="125" y="0"/>
                </a:cubicBezTo>
                <a:close/>
                <a:moveTo>
                  <a:pt x="125" y="1257"/>
                </a:moveTo>
                <a:cubicBezTo>
                  <a:pt x="58" y="1257"/>
                  <a:pt x="0" y="1315"/>
                  <a:pt x="0" y="1383"/>
                </a:cubicBezTo>
                <a:lnTo>
                  <a:pt x="0" y="2137"/>
                </a:lnTo>
                <a:cubicBezTo>
                  <a:pt x="0" y="2210"/>
                  <a:pt x="58" y="2264"/>
                  <a:pt x="125" y="2264"/>
                </a:cubicBezTo>
                <a:cubicBezTo>
                  <a:pt x="199" y="2264"/>
                  <a:pt x="252" y="2210"/>
                  <a:pt x="252" y="2137"/>
                </a:cubicBezTo>
                <a:lnTo>
                  <a:pt x="252" y="1383"/>
                </a:lnTo>
                <a:cubicBezTo>
                  <a:pt x="252" y="1315"/>
                  <a:pt x="199" y="1257"/>
                  <a:pt x="125" y="1257"/>
                </a:cubicBezTo>
                <a:close/>
                <a:moveTo>
                  <a:pt x="125" y="2766"/>
                </a:moveTo>
                <a:cubicBezTo>
                  <a:pt x="58" y="2766"/>
                  <a:pt x="0" y="2824"/>
                  <a:pt x="0" y="2892"/>
                </a:cubicBezTo>
                <a:lnTo>
                  <a:pt x="0" y="3651"/>
                </a:lnTo>
                <a:cubicBezTo>
                  <a:pt x="0" y="3719"/>
                  <a:pt x="58" y="3777"/>
                  <a:pt x="125" y="3777"/>
                </a:cubicBezTo>
                <a:cubicBezTo>
                  <a:pt x="199" y="3777"/>
                  <a:pt x="252" y="3719"/>
                  <a:pt x="252" y="3651"/>
                </a:cubicBezTo>
                <a:lnTo>
                  <a:pt x="252" y="2892"/>
                </a:lnTo>
                <a:cubicBezTo>
                  <a:pt x="252" y="2824"/>
                  <a:pt x="199" y="2766"/>
                  <a:pt x="125" y="2766"/>
                </a:cubicBezTo>
                <a:close/>
                <a:moveTo>
                  <a:pt x="125" y="4280"/>
                </a:moveTo>
                <a:cubicBezTo>
                  <a:pt x="58" y="4280"/>
                  <a:pt x="0" y="4338"/>
                  <a:pt x="0" y="4405"/>
                </a:cubicBezTo>
                <a:lnTo>
                  <a:pt x="0" y="5160"/>
                </a:lnTo>
                <a:cubicBezTo>
                  <a:pt x="0" y="5228"/>
                  <a:pt x="58" y="5286"/>
                  <a:pt x="125" y="5286"/>
                </a:cubicBezTo>
                <a:cubicBezTo>
                  <a:pt x="199" y="5286"/>
                  <a:pt x="252" y="5228"/>
                  <a:pt x="252" y="5160"/>
                </a:cubicBezTo>
                <a:lnTo>
                  <a:pt x="252" y="4405"/>
                </a:lnTo>
                <a:cubicBezTo>
                  <a:pt x="252" y="4338"/>
                  <a:pt x="199" y="4280"/>
                  <a:pt x="125" y="4280"/>
                </a:cubicBezTo>
                <a:close/>
                <a:moveTo>
                  <a:pt x="125" y="5789"/>
                </a:moveTo>
                <a:cubicBezTo>
                  <a:pt x="58" y="5789"/>
                  <a:pt x="0" y="5847"/>
                  <a:pt x="0" y="5914"/>
                </a:cubicBezTo>
                <a:lnTo>
                  <a:pt x="0" y="6669"/>
                </a:lnTo>
                <a:cubicBezTo>
                  <a:pt x="0" y="6742"/>
                  <a:pt x="58" y="6800"/>
                  <a:pt x="125" y="6800"/>
                </a:cubicBezTo>
                <a:cubicBezTo>
                  <a:pt x="199" y="6800"/>
                  <a:pt x="252" y="6742"/>
                  <a:pt x="252" y="6669"/>
                </a:cubicBezTo>
                <a:lnTo>
                  <a:pt x="252" y="5914"/>
                </a:lnTo>
                <a:cubicBezTo>
                  <a:pt x="252" y="5847"/>
                  <a:pt x="199" y="5789"/>
                  <a:pt x="125" y="5789"/>
                </a:cubicBezTo>
                <a:close/>
                <a:moveTo>
                  <a:pt x="125" y="7303"/>
                </a:moveTo>
                <a:cubicBezTo>
                  <a:pt x="58" y="7303"/>
                  <a:pt x="0" y="7356"/>
                  <a:pt x="0" y="7429"/>
                </a:cubicBezTo>
                <a:lnTo>
                  <a:pt x="0" y="8184"/>
                </a:lnTo>
                <a:cubicBezTo>
                  <a:pt x="0" y="8251"/>
                  <a:pt x="58" y="8309"/>
                  <a:pt x="125" y="8309"/>
                </a:cubicBezTo>
                <a:cubicBezTo>
                  <a:pt x="199" y="8309"/>
                  <a:pt x="252" y="8251"/>
                  <a:pt x="252" y="8184"/>
                </a:cubicBezTo>
                <a:lnTo>
                  <a:pt x="252" y="7429"/>
                </a:lnTo>
                <a:cubicBezTo>
                  <a:pt x="252" y="7356"/>
                  <a:pt x="199" y="7303"/>
                  <a:pt x="125" y="7303"/>
                </a:cubicBezTo>
                <a:close/>
                <a:moveTo>
                  <a:pt x="125" y="8812"/>
                </a:moveTo>
                <a:cubicBezTo>
                  <a:pt x="58" y="8812"/>
                  <a:pt x="0" y="8870"/>
                  <a:pt x="0" y="8938"/>
                </a:cubicBezTo>
                <a:lnTo>
                  <a:pt x="0" y="9693"/>
                </a:lnTo>
                <a:cubicBezTo>
                  <a:pt x="0" y="9765"/>
                  <a:pt x="58" y="9818"/>
                  <a:pt x="125" y="9818"/>
                </a:cubicBezTo>
                <a:cubicBezTo>
                  <a:pt x="199" y="9818"/>
                  <a:pt x="252" y="9765"/>
                  <a:pt x="252" y="9693"/>
                </a:cubicBezTo>
                <a:lnTo>
                  <a:pt x="252" y="8938"/>
                </a:lnTo>
                <a:cubicBezTo>
                  <a:pt x="252" y="8870"/>
                  <a:pt x="199" y="8812"/>
                  <a:pt x="125" y="8812"/>
                </a:cubicBezTo>
                <a:close/>
                <a:moveTo>
                  <a:pt x="125" y="10321"/>
                </a:moveTo>
                <a:cubicBezTo>
                  <a:pt x="58" y="10321"/>
                  <a:pt x="0" y="10379"/>
                  <a:pt x="0" y="10448"/>
                </a:cubicBezTo>
                <a:lnTo>
                  <a:pt x="0" y="11207"/>
                </a:lnTo>
                <a:cubicBezTo>
                  <a:pt x="0" y="11274"/>
                  <a:pt x="58" y="11332"/>
                  <a:pt x="125" y="11332"/>
                </a:cubicBezTo>
                <a:cubicBezTo>
                  <a:pt x="199" y="11332"/>
                  <a:pt x="252" y="11274"/>
                  <a:pt x="252" y="11207"/>
                </a:cubicBezTo>
                <a:lnTo>
                  <a:pt x="252" y="10448"/>
                </a:lnTo>
                <a:cubicBezTo>
                  <a:pt x="252" y="10379"/>
                  <a:pt x="199" y="10321"/>
                  <a:pt x="125" y="10321"/>
                </a:cubicBezTo>
                <a:close/>
                <a:moveTo>
                  <a:pt x="125" y="11835"/>
                </a:moveTo>
                <a:cubicBezTo>
                  <a:pt x="58" y="11835"/>
                  <a:pt x="0" y="11888"/>
                  <a:pt x="0" y="11961"/>
                </a:cubicBezTo>
                <a:lnTo>
                  <a:pt x="0" y="12716"/>
                </a:lnTo>
                <a:cubicBezTo>
                  <a:pt x="0" y="12783"/>
                  <a:pt x="58" y="12841"/>
                  <a:pt x="125" y="12841"/>
                </a:cubicBezTo>
                <a:cubicBezTo>
                  <a:pt x="199" y="12841"/>
                  <a:pt x="252" y="12783"/>
                  <a:pt x="252" y="12716"/>
                </a:cubicBezTo>
                <a:lnTo>
                  <a:pt x="252" y="11961"/>
                </a:lnTo>
                <a:cubicBezTo>
                  <a:pt x="252" y="11888"/>
                  <a:pt x="199" y="11835"/>
                  <a:pt x="125" y="11835"/>
                </a:cubicBezTo>
                <a:close/>
                <a:moveTo>
                  <a:pt x="125" y="13344"/>
                </a:moveTo>
                <a:cubicBezTo>
                  <a:pt x="58" y="13344"/>
                  <a:pt x="0" y="13402"/>
                  <a:pt x="0" y="13470"/>
                </a:cubicBezTo>
                <a:lnTo>
                  <a:pt x="0" y="14225"/>
                </a:lnTo>
                <a:cubicBezTo>
                  <a:pt x="0" y="14297"/>
                  <a:pt x="58" y="14355"/>
                  <a:pt x="125" y="14355"/>
                </a:cubicBezTo>
                <a:cubicBezTo>
                  <a:pt x="199" y="14355"/>
                  <a:pt x="252" y="14297"/>
                  <a:pt x="252" y="14225"/>
                </a:cubicBezTo>
                <a:lnTo>
                  <a:pt x="252" y="13470"/>
                </a:lnTo>
                <a:cubicBezTo>
                  <a:pt x="252" y="13402"/>
                  <a:pt x="199" y="13344"/>
                  <a:pt x="125" y="13344"/>
                </a:cubicBezTo>
                <a:close/>
                <a:moveTo>
                  <a:pt x="125" y="14859"/>
                </a:moveTo>
                <a:cubicBezTo>
                  <a:pt x="58" y="14859"/>
                  <a:pt x="0" y="14911"/>
                  <a:pt x="0" y="14984"/>
                </a:cubicBezTo>
                <a:lnTo>
                  <a:pt x="0" y="15739"/>
                </a:lnTo>
                <a:cubicBezTo>
                  <a:pt x="0" y="15806"/>
                  <a:pt x="58" y="15864"/>
                  <a:pt x="125" y="15864"/>
                </a:cubicBezTo>
                <a:cubicBezTo>
                  <a:pt x="199" y="15864"/>
                  <a:pt x="252" y="15806"/>
                  <a:pt x="252" y="15739"/>
                </a:cubicBezTo>
                <a:lnTo>
                  <a:pt x="252" y="14984"/>
                </a:lnTo>
                <a:cubicBezTo>
                  <a:pt x="252" y="14911"/>
                  <a:pt x="199" y="14859"/>
                  <a:pt x="125" y="14859"/>
                </a:cubicBezTo>
                <a:close/>
                <a:moveTo>
                  <a:pt x="125" y="16368"/>
                </a:moveTo>
                <a:cubicBezTo>
                  <a:pt x="58" y="16368"/>
                  <a:pt x="0" y="16426"/>
                  <a:pt x="0" y="16493"/>
                </a:cubicBezTo>
                <a:lnTo>
                  <a:pt x="0" y="17248"/>
                </a:lnTo>
                <a:cubicBezTo>
                  <a:pt x="0" y="17320"/>
                  <a:pt x="58" y="17373"/>
                  <a:pt x="125" y="17373"/>
                </a:cubicBezTo>
                <a:cubicBezTo>
                  <a:pt x="199" y="17373"/>
                  <a:pt x="252" y="17320"/>
                  <a:pt x="252" y="17248"/>
                </a:cubicBezTo>
                <a:lnTo>
                  <a:pt x="252" y="16493"/>
                </a:lnTo>
                <a:cubicBezTo>
                  <a:pt x="252" y="16426"/>
                  <a:pt x="199" y="16368"/>
                  <a:pt x="125" y="16368"/>
                </a:cubicBezTo>
                <a:close/>
                <a:moveTo>
                  <a:pt x="125" y="17877"/>
                </a:moveTo>
                <a:cubicBezTo>
                  <a:pt x="58" y="17877"/>
                  <a:pt x="0" y="17935"/>
                  <a:pt x="0" y="18002"/>
                </a:cubicBezTo>
                <a:lnTo>
                  <a:pt x="0" y="18761"/>
                </a:lnTo>
                <a:cubicBezTo>
                  <a:pt x="0" y="18829"/>
                  <a:pt x="58" y="18887"/>
                  <a:pt x="125" y="18887"/>
                </a:cubicBezTo>
                <a:cubicBezTo>
                  <a:pt x="199" y="18887"/>
                  <a:pt x="252" y="18829"/>
                  <a:pt x="252" y="18761"/>
                </a:cubicBezTo>
                <a:lnTo>
                  <a:pt x="252" y="18002"/>
                </a:lnTo>
                <a:cubicBezTo>
                  <a:pt x="252" y="17935"/>
                  <a:pt x="199" y="17877"/>
                  <a:pt x="125" y="17877"/>
                </a:cubicBezTo>
                <a:close/>
                <a:moveTo>
                  <a:pt x="125" y="19391"/>
                </a:moveTo>
                <a:cubicBezTo>
                  <a:pt x="58" y="19391"/>
                  <a:pt x="0" y="19444"/>
                  <a:pt x="0" y="19516"/>
                </a:cubicBezTo>
                <a:lnTo>
                  <a:pt x="0" y="20270"/>
                </a:lnTo>
                <a:cubicBezTo>
                  <a:pt x="0" y="20338"/>
                  <a:pt x="58" y="20396"/>
                  <a:pt x="125" y="20396"/>
                </a:cubicBezTo>
                <a:cubicBezTo>
                  <a:pt x="199" y="20396"/>
                  <a:pt x="252" y="20338"/>
                  <a:pt x="252" y="20270"/>
                </a:cubicBezTo>
                <a:lnTo>
                  <a:pt x="252" y="19516"/>
                </a:lnTo>
                <a:cubicBezTo>
                  <a:pt x="252" y="19444"/>
                  <a:pt x="199" y="19391"/>
                  <a:pt x="125" y="1939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p:nvPr/>
        </p:nvSpPr>
        <p:spPr>
          <a:xfrm>
            <a:off x="2124116" y="3533804"/>
            <a:ext cx="628832" cy="20199"/>
          </a:xfrm>
          <a:custGeom>
            <a:avLst/>
            <a:gdLst/>
            <a:ahLst/>
            <a:cxnLst/>
            <a:rect l="l" t="t" r="r" b="b"/>
            <a:pathLst>
              <a:path w="7814" h="251" extrusionOk="0">
                <a:moveTo>
                  <a:pt x="132" y="0"/>
                </a:moveTo>
                <a:cubicBezTo>
                  <a:pt x="59" y="0"/>
                  <a:pt x="1" y="58"/>
                  <a:pt x="1" y="125"/>
                </a:cubicBezTo>
                <a:cubicBezTo>
                  <a:pt x="1" y="193"/>
                  <a:pt x="59" y="251"/>
                  <a:pt x="132" y="251"/>
                </a:cubicBezTo>
                <a:lnTo>
                  <a:pt x="7687" y="251"/>
                </a:lnTo>
                <a:cubicBezTo>
                  <a:pt x="7755" y="251"/>
                  <a:pt x="7813" y="193"/>
                  <a:pt x="7813" y="125"/>
                </a:cubicBezTo>
                <a:cubicBezTo>
                  <a:pt x="7813" y="58"/>
                  <a:pt x="7755" y="0"/>
                  <a:pt x="768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9"/>
          <p:cNvSpPr/>
          <p:nvPr/>
        </p:nvSpPr>
        <p:spPr>
          <a:xfrm>
            <a:off x="2154937" y="2484231"/>
            <a:ext cx="93512" cy="262509"/>
          </a:xfrm>
          <a:custGeom>
            <a:avLst/>
            <a:gdLst/>
            <a:ahLst/>
            <a:cxnLst/>
            <a:rect l="l" t="t" r="r" b="b"/>
            <a:pathLst>
              <a:path w="1162" h="3262" extrusionOk="0">
                <a:moveTo>
                  <a:pt x="126" y="1"/>
                </a:moveTo>
                <a:cubicBezTo>
                  <a:pt x="59" y="1"/>
                  <a:pt x="1" y="59"/>
                  <a:pt x="5" y="127"/>
                </a:cubicBezTo>
                <a:lnTo>
                  <a:pt x="39" y="3135"/>
                </a:lnTo>
                <a:cubicBezTo>
                  <a:pt x="39" y="3204"/>
                  <a:pt x="92" y="3256"/>
                  <a:pt x="155" y="3262"/>
                </a:cubicBezTo>
                <a:lnTo>
                  <a:pt x="164" y="3262"/>
                </a:lnTo>
                <a:cubicBezTo>
                  <a:pt x="227" y="3262"/>
                  <a:pt x="280" y="3213"/>
                  <a:pt x="291" y="3150"/>
                </a:cubicBezTo>
                <a:lnTo>
                  <a:pt x="412" y="2235"/>
                </a:lnTo>
                <a:cubicBezTo>
                  <a:pt x="430" y="2066"/>
                  <a:pt x="503" y="1907"/>
                  <a:pt x="586" y="1854"/>
                </a:cubicBezTo>
                <a:cubicBezTo>
                  <a:pt x="601" y="1845"/>
                  <a:pt x="614" y="1842"/>
                  <a:pt x="629" y="1842"/>
                </a:cubicBezTo>
                <a:cubicBezTo>
                  <a:pt x="638" y="1842"/>
                  <a:pt x="647" y="1843"/>
                  <a:pt x="658" y="1844"/>
                </a:cubicBezTo>
                <a:cubicBezTo>
                  <a:pt x="726" y="1863"/>
                  <a:pt x="769" y="1965"/>
                  <a:pt x="794" y="2139"/>
                </a:cubicBezTo>
                <a:lnTo>
                  <a:pt x="900" y="2903"/>
                </a:lnTo>
                <a:cubicBezTo>
                  <a:pt x="909" y="2966"/>
                  <a:pt x="962" y="3011"/>
                  <a:pt x="1027" y="3011"/>
                </a:cubicBezTo>
                <a:cubicBezTo>
                  <a:pt x="1033" y="3011"/>
                  <a:pt x="1039" y="3011"/>
                  <a:pt x="1045" y="3010"/>
                </a:cubicBezTo>
                <a:cubicBezTo>
                  <a:pt x="1113" y="3000"/>
                  <a:pt x="1162" y="2937"/>
                  <a:pt x="1151" y="2869"/>
                </a:cubicBezTo>
                <a:lnTo>
                  <a:pt x="1045" y="2105"/>
                </a:lnTo>
                <a:cubicBezTo>
                  <a:pt x="1030" y="1989"/>
                  <a:pt x="987" y="1679"/>
                  <a:pt x="731" y="1602"/>
                </a:cubicBezTo>
                <a:cubicBezTo>
                  <a:pt x="697" y="1592"/>
                  <a:pt x="664" y="1587"/>
                  <a:pt x="632" y="1587"/>
                </a:cubicBezTo>
                <a:cubicBezTo>
                  <a:pt x="566" y="1587"/>
                  <a:pt x="504" y="1607"/>
                  <a:pt x="445" y="1646"/>
                </a:cubicBezTo>
                <a:cubicBezTo>
                  <a:pt x="378" y="1689"/>
                  <a:pt x="320" y="1762"/>
                  <a:pt x="276" y="1840"/>
                </a:cubicBezTo>
                <a:lnTo>
                  <a:pt x="256" y="122"/>
                </a:lnTo>
                <a:cubicBezTo>
                  <a:pt x="251" y="54"/>
                  <a:pt x="198" y="1"/>
                  <a:pt x="13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2034227" y="1744952"/>
            <a:ext cx="140590" cy="121437"/>
          </a:xfrm>
          <a:custGeom>
            <a:avLst/>
            <a:gdLst/>
            <a:ahLst/>
            <a:cxnLst/>
            <a:rect l="l" t="t" r="r" b="b"/>
            <a:pathLst>
              <a:path w="1747" h="1509" extrusionOk="0">
                <a:moveTo>
                  <a:pt x="140" y="1"/>
                </a:moveTo>
                <a:cubicBezTo>
                  <a:pt x="102" y="1"/>
                  <a:pt x="65" y="19"/>
                  <a:pt x="39" y="53"/>
                </a:cubicBezTo>
                <a:cubicBezTo>
                  <a:pt x="1" y="105"/>
                  <a:pt x="10" y="183"/>
                  <a:pt x="64" y="227"/>
                </a:cubicBezTo>
                <a:cubicBezTo>
                  <a:pt x="572" y="613"/>
                  <a:pt x="1060" y="1033"/>
                  <a:pt x="1519" y="1469"/>
                </a:cubicBezTo>
                <a:cubicBezTo>
                  <a:pt x="1544" y="1493"/>
                  <a:pt x="1577" y="1508"/>
                  <a:pt x="1606" y="1508"/>
                </a:cubicBezTo>
                <a:cubicBezTo>
                  <a:pt x="1640" y="1508"/>
                  <a:pt x="1675" y="1493"/>
                  <a:pt x="1698" y="1469"/>
                </a:cubicBezTo>
                <a:cubicBezTo>
                  <a:pt x="1747" y="1417"/>
                  <a:pt x="1747" y="1339"/>
                  <a:pt x="1693" y="1290"/>
                </a:cubicBezTo>
                <a:cubicBezTo>
                  <a:pt x="1229" y="845"/>
                  <a:pt x="731" y="419"/>
                  <a:pt x="218" y="28"/>
                </a:cubicBezTo>
                <a:cubicBezTo>
                  <a:pt x="194" y="10"/>
                  <a:pt x="167" y="1"/>
                  <a:pt x="14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2045172" y="1743987"/>
            <a:ext cx="115321" cy="115723"/>
          </a:xfrm>
          <a:custGeom>
            <a:avLst/>
            <a:gdLst/>
            <a:ahLst/>
            <a:cxnLst/>
            <a:rect l="l" t="t" r="r" b="b"/>
            <a:pathLst>
              <a:path w="1433" h="1438" extrusionOk="0">
                <a:moveTo>
                  <a:pt x="1247" y="0"/>
                </a:moveTo>
                <a:cubicBezTo>
                  <a:pt x="1233" y="0"/>
                  <a:pt x="1221" y="2"/>
                  <a:pt x="1209" y="7"/>
                </a:cubicBezTo>
                <a:cubicBezTo>
                  <a:pt x="1151" y="25"/>
                  <a:pt x="1093" y="83"/>
                  <a:pt x="1104" y="156"/>
                </a:cubicBezTo>
                <a:lnTo>
                  <a:pt x="1104" y="161"/>
                </a:lnTo>
                <a:lnTo>
                  <a:pt x="53" y="1220"/>
                </a:lnTo>
                <a:cubicBezTo>
                  <a:pt x="1" y="1268"/>
                  <a:pt x="5" y="1351"/>
                  <a:pt x="53" y="1400"/>
                </a:cubicBezTo>
                <a:cubicBezTo>
                  <a:pt x="77" y="1423"/>
                  <a:pt x="106" y="1438"/>
                  <a:pt x="140" y="1438"/>
                </a:cubicBezTo>
                <a:cubicBezTo>
                  <a:pt x="175" y="1438"/>
                  <a:pt x="204" y="1423"/>
                  <a:pt x="233" y="1400"/>
                </a:cubicBezTo>
                <a:lnTo>
                  <a:pt x="1330" y="291"/>
                </a:lnTo>
                <a:cubicBezTo>
                  <a:pt x="1432" y="185"/>
                  <a:pt x="1388" y="94"/>
                  <a:pt x="1374" y="65"/>
                </a:cubicBezTo>
                <a:cubicBezTo>
                  <a:pt x="1348" y="26"/>
                  <a:pt x="1294" y="0"/>
                  <a:pt x="124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2096111" y="3366096"/>
            <a:ext cx="184610" cy="191128"/>
          </a:xfrm>
          <a:custGeom>
            <a:avLst/>
            <a:gdLst/>
            <a:ahLst/>
            <a:cxnLst/>
            <a:rect l="l" t="t" r="r" b="b"/>
            <a:pathLst>
              <a:path w="2294" h="2375" extrusionOk="0">
                <a:moveTo>
                  <a:pt x="714" y="1"/>
                </a:moveTo>
                <a:cubicBezTo>
                  <a:pt x="517" y="1"/>
                  <a:pt x="319" y="7"/>
                  <a:pt x="122" y="19"/>
                </a:cubicBezTo>
                <a:cubicBezTo>
                  <a:pt x="54" y="19"/>
                  <a:pt x="0" y="82"/>
                  <a:pt x="6" y="149"/>
                </a:cubicBezTo>
                <a:cubicBezTo>
                  <a:pt x="11" y="216"/>
                  <a:pt x="69" y="270"/>
                  <a:pt x="136" y="270"/>
                </a:cubicBezTo>
                <a:cubicBezTo>
                  <a:pt x="321" y="259"/>
                  <a:pt x="506" y="254"/>
                  <a:pt x="691" y="254"/>
                </a:cubicBezTo>
                <a:cubicBezTo>
                  <a:pt x="1083" y="254"/>
                  <a:pt x="1476" y="277"/>
                  <a:pt x="1864" y="323"/>
                </a:cubicBezTo>
                <a:cubicBezTo>
                  <a:pt x="1864" y="633"/>
                  <a:pt x="1906" y="948"/>
                  <a:pt x="1945" y="1247"/>
                </a:cubicBezTo>
                <a:cubicBezTo>
                  <a:pt x="1994" y="1576"/>
                  <a:pt x="2042" y="1915"/>
                  <a:pt x="2027" y="2238"/>
                </a:cubicBezTo>
                <a:cubicBezTo>
                  <a:pt x="2023" y="2312"/>
                  <a:pt x="2076" y="2370"/>
                  <a:pt x="2143" y="2374"/>
                </a:cubicBezTo>
                <a:lnTo>
                  <a:pt x="2154" y="2374"/>
                </a:lnTo>
                <a:cubicBezTo>
                  <a:pt x="2221" y="2374"/>
                  <a:pt x="2274" y="2321"/>
                  <a:pt x="2279" y="2254"/>
                </a:cubicBezTo>
                <a:cubicBezTo>
                  <a:pt x="2293" y="1900"/>
                  <a:pt x="2245" y="1551"/>
                  <a:pt x="2197" y="1213"/>
                </a:cubicBezTo>
                <a:cubicBezTo>
                  <a:pt x="2148" y="884"/>
                  <a:pt x="2105" y="546"/>
                  <a:pt x="2119" y="216"/>
                </a:cubicBezTo>
                <a:cubicBezTo>
                  <a:pt x="2119" y="149"/>
                  <a:pt x="2071" y="96"/>
                  <a:pt x="2009" y="86"/>
                </a:cubicBezTo>
                <a:cubicBezTo>
                  <a:pt x="1580" y="30"/>
                  <a:pt x="1147" y="1"/>
                  <a:pt x="71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2313307" y="3385732"/>
            <a:ext cx="84982" cy="94397"/>
          </a:xfrm>
          <a:custGeom>
            <a:avLst/>
            <a:gdLst/>
            <a:ahLst/>
            <a:cxnLst/>
            <a:rect l="l" t="t" r="r" b="b"/>
            <a:pathLst>
              <a:path w="1056" h="1173" extrusionOk="0">
                <a:moveTo>
                  <a:pt x="573" y="0"/>
                </a:moveTo>
                <a:cubicBezTo>
                  <a:pt x="563" y="0"/>
                  <a:pt x="553" y="1"/>
                  <a:pt x="542" y="1"/>
                </a:cubicBezTo>
                <a:cubicBezTo>
                  <a:pt x="412" y="12"/>
                  <a:pt x="310" y="84"/>
                  <a:pt x="238" y="186"/>
                </a:cubicBezTo>
                <a:cubicBezTo>
                  <a:pt x="216" y="150"/>
                  <a:pt x="177" y="127"/>
                  <a:pt x="134" y="127"/>
                </a:cubicBezTo>
                <a:cubicBezTo>
                  <a:pt x="130" y="127"/>
                  <a:pt x="126" y="127"/>
                  <a:pt x="122" y="128"/>
                </a:cubicBezTo>
                <a:cubicBezTo>
                  <a:pt x="54" y="133"/>
                  <a:pt x="0" y="195"/>
                  <a:pt x="11" y="263"/>
                </a:cubicBezTo>
                <a:lnTo>
                  <a:pt x="83" y="1057"/>
                </a:lnTo>
                <a:cubicBezTo>
                  <a:pt x="87" y="1119"/>
                  <a:pt x="136" y="1162"/>
                  <a:pt x="194" y="1173"/>
                </a:cubicBezTo>
                <a:lnTo>
                  <a:pt x="209" y="1173"/>
                </a:lnTo>
                <a:cubicBezTo>
                  <a:pt x="262" y="1173"/>
                  <a:pt x="310" y="1133"/>
                  <a:pt x="330" y="1081"/>
                </a:cubicBezTo>
                <a:cubicBezTo>
                  <a:pt x="364" y="959"/>
                  <a:pt x="364" y="838"/>
                  <a:pt x="364" y="722"/>
                </a:cubicBezTo>
                <a:cubicBezTo>
                  <a:pt x="364" y="660"/>
                  <a:pt x="364" y="592"/>
                  <a:pt x="373" y="530"/>
                </a:cubicBezTo>
                <a:cubicBezTo>
                  <a:pt x="388" y="403"/>
                  <a:pt x="460" y="263"/>
                  <a:pt x="562" y="253"/>
                </a:cubicBezTo>
                <a:cubicBezTo>
                  <a:pt x="566" y="253"/>
                  <a:pt x="570" y="253"/>
                  <a:pt x="574" y="253"/>
                </a:cubicBezTo>
                <a:cubicBezTo>
                  <a:pt x="657" y="253"/>
                  <a:pt x="738" y="344"/>
                  <a:pt x="765" y="432"/>
                </a:cubicBezTo>
                <a:cubicBezTo>
                  <a:pt x="799" y="559"/>
                  <a:pt x="770" y="698"/>
                  <a:pt x="741" y="834"/>
                </a:cubicBezTo>
                <a:cubicBezTo>
                  <a:pt x="726" y="901"/>
                  <a:pt x="770" y="969"/>
                  <a:pt x="842" y="983"/>
                </a:cubicBezTo>
                <a:cubicBezTo>
                  <a:pt x="851" y="985"/>
                  <a:pt x="860" y="986"/>
                  <a:pt x="869" y="986"/>
                </a:cubicBezTo>
                <a:cubicBezTo>
                  <a:pt x="926" y="986"/>
                  <a:pt x="975" y="945"/>
                  <a:pt x="987" y="882"/>
                </a:cubicBezTo>
                <a:cubicBezTo>
                  <a:pt x="1016" y="733"/>
                  <a:pt x="1056" y="548"/>
                  <a:pt x="1007" y="365"/>
                </a:cubicBezTo>
                <a:cubicBezTo>
                  <a:pt x="956" y="184"/>
                  <a:pt x="786" y="0"/>
                  <a:pt x="573"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txBox="1">
            <a:spLocks noGrp="1"/>
          </p:cNvSpPr>
          <p:nvPr>
            <p:ph type="subTitle" idx="4294967295"/>
          </p:nvPr>
        </p:nvSpPr>
        <p:spPr>
          <a:xfrm>
            <a:off x="3141351" y="1830450"/>
            <a:ext cx="2599200" cy="51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100">
                <a:solidFill>
                  <a:srgbClr val="5B72B7"/>
                </a:solidFill>
              </a:rPr>
              <a:t>Mercury is the closest planet to the Sun and the smallest one in the Solar System</a:t>
            </a:r>
            <a:endParaRPr sz="1100">
              <a:solidFill>
                <a:srgbClr val="5B72B7"/>
              </a:solidFill>
            </a:endParaRPr>
          </a:p>
        </p:txBody>
      </p:sp>
      <p:sp>
        <p:nvSpPr>
          <p:cNvPr id="171" name="Google Shape;171;p29"/>
          <p:cNvSpPr txBox="1">
            <a:spLocks noGrp="1"/>
          </p:cNvSpPr>
          <p:nvPr>
            <p:ph type="subTitle" idx="4294967295"/>
          </p:nvPr>
        </p:nvSpPr>
        <p:spPr>
          <a:xfrm>
            <a:off x="3141336" y="1613100"/>
            <a:ext cx="2353200" cy="28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400">
                <a:solidFill>
                  <a:srgbClr val="5B72B7"/>
                </a:solidFill>
                <a:latin typeface="Passion One"/>
                <a:ea typeface="Passion One"/>
                <a:cs typeface="Passion One"/>
                <a:sym typeface="Passion One"/>
              </a:rPr>
              <a:t>MERCURY</a:t>
            </a:r>
            <a:endParaRPr sz="1400">
              <a:solidFill>
                <a:srgbClr val="5B72B7"/>
              </a:solidFill>
              <a:latin typeface="Passion One"/>
              <a:ea typeface="Passion One"/>
              <a:cs typeface="Passion One"/>
              <a:sym typeface="Passion One"/>
            </a:endParaRPr>
          </a:p>
        </p:txBody>
      </p:sp>
      <p:sp>
        <p:nvSpPr>
          <p:cNvPr id="172" name="Google Shape;172;p29"/>
          <p:cNvSpPr/>
          <p:nvPr/>
        </p:nvSpPr>
        <p:spPr>
          <a:xfrm>
            <a:off x="1910250" y="1613101"/>
            <a:ext cx="385200" cy="385200"/>
          </a:xfrm>
          <a:prstGeom prst="ellipse">
            <a:avLst/>
          </a:prstGeom>
          <a:solidFill>
            <a:srgbClr val="5B72B7">
              <a:alpha val="34230"/>
            </a:srgbClr>
          </a:solidFill>
          <a:ln w="19050" cap="flat" cmpd="sng">
            <a:solidFill>
              <a:srgbClr val="5B72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 name="Google Shape;173;p29"/>
          <p:cNvCxnSpPr>
            <a:stCxn id="172" idx="6"/>
          </p:cNvCxnSpPr>
          <p:nvPr/>
        </p:nvCxnSpPr>
        <p:spPr>
          <a:xfrm>
            <a:off x="2295450" y="1805701"/>
            <a:ext cx="793200" cy="600"/>
          </a:xfrm>
          <a:prstGeom prst="bentConnector3">
            <a:avLst>
              <a:gd name="adj1" fmla="val 50000"/>
            </a:avLst>
          </a:prstGeom>
          <a:noFill/>
          <a:ln w="19050" cap="flat" cmpd="sng">
            <a:solidFill>
              <a:srgbClr val="5B72B7"/>
            </a:solidFill>
            <a:prstDash val="solid"/>
            <a:round/>
            <a:headEnd type="none" w="med" len="med"/>
            <a:tailEnd type="diamond"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6"/>
        <p:cNvGrpSpPr/>
        <p:nvPr/>
      </p:nvGrpSpPr>
      <p:grpSpPr>
        <a:xfrm>
          <a:off x="0" y="0"/>
          <a:ext cx="0" cy="0"/>
          <a:chOff x="0" y="0"/>
          <a:chExt cx="0" cy="0"/>
        </a:xfrm>
      </p:grpSpPr>
      <p:grpSp>
        <p:nvGrpSpPr>
          <p:cNvPr id="197" name="Google Shape;197;p32"/>
          <p:cNvGrpSpPr/>
          <p:nvPr/>
        </p:nvGrpSpPr>
        <p:grpSpPr>
          <a:xfrm>
            <a:off x="5345175" y="1793842"/>
            <a:ext cx="916236" cy="1096477"/>
            <a:chOff x="5432944" y="2007222"/>
            <a:chExt cx="1020308" cy="1221022"/>
          </a:xfrm>
        </p:grpSpPr>
        <p:grpSp>
          <p:nvGrpSpPr>
            <p:cNvPr id="198" name="Google Shape;198;p32"/>
            <p:cNvGrpSpPr/>
            <p:nvPr/>
          </p:nvGrpSpPr>
          <p:grpSpPr>
            <a:xfrm>
              <a:off x="5432944" y="2007222"/>
              <a:ext cx="774213" cy="192352"/>
              <a:chOff x="3951750" y="2246850"/>
              <a:chExt cx="979273" cy="243299"/>
            </a:xfrm>
          </p:grpSpPr>
          <p:sp>
            <p:nvSpPr>
              <p:cNvPr id="199" name="Google Shape;199;p32"/>
              <p:cNvSpPr/>
              <p:nvPr/>
            </p:nvSpPr>
            <p:spPr>
              <a:xfrm>
                <a:off x="3951750" y="2340542"/>
                <a:ext cx="134144" cy="149607"/>
              </a:xfrm>
              <a:custGeom>
                <a:avLst/>
                <a:gdLst/>
                <a:ahLst/>
                <a:cxnLst/>
                <a:rect l="l" t="t" r="r" b="b"/>
                <a:pathLst>
                  <a:path w="2056" h="2293" extrusionOk="0">
                    <a:moveTo>
                      <a:pt x="1285" y="0"/>
                    </a:moveTo>
                    <a:cubicBezTo>
                      <a:pt x="860" y="0"/>
                      <a:pt x="434" y="241"/>
                      <a:pt x="237" y="624"/>
                    </a:cubicBezTo>
                    <a:cubicBezTo>
                      <a:pt x="0" y="1088"/>
                      <a:pt x="130" y="1717"/>
                      <a:pt x="536" y="2046"/>
                    </a:cubicBezTo>
                    <a:cubicBezTo>
                      <a:pt x="739" y="2210"/>
                      <a:pt x="1001" y="2293"/>
                      <a:pt x="1262" y="2293"/>
                    </a:cubicBezTo>
                    <a:cubicBezTo>
                      <a:pt x="1523" y="2293"/>
                      <a:pt x="1790" y="2210"/>
                      <a:pt x="1993" y="2046"/>
                    </a:cubicBezTo>
                    <a:cubicBezTo>
                      <a:pt x="2045" y="2003"/>
                      <a:pt x="2056" y="1920"/>
                      <a:pt x="2007" y="1867"/>
                    </a:cubicBezTo>
                    <a:cubicBezTo>
                      <a:pt x="1983" y="1836"/>
                      <a:pt x="1947" y="1820"/>
                      <a:pt x="1910" y="1820"/>
                    </a:cubicBezTo>
                    <a:cubicBezTo>
                      <a:pt x="1883" y="1820"/>
                      <a:pt x="1856" y="1829"/>
                      <a:pt x="1833" y="1848"/>
                    </a:cubicBezTo>
                    <a:cubicBezTo>
                      <a:pt x="1673" y="1979"/>
                      <a:pt x="1467" y="2045"/>
                      <a:pt x="1262" y="2045"/>
                    </a:cubicBezTo>
                    <a:cubicBezTo>
                      <a:pt x="1059" y="2045"/>
                      <a:pt x="855" y="1981"/>
                      <a:pt x="697" y="1853"/>
                    </a:cubicBezTo>
                    <a:cubicBezTo>
                      <a:pt x="377" y="1592"/>
                      <a:pt x="275" y="1103"/>
                      <a:pt x="464" y="740"/>
                    </a:cubicBezTo>
                    <a:cubicBezTo>
                      <a:pt x="614" y="439"/>
                      <a:pt x="948" y="251"/>
                      <a:pt x="1285" y="251"/>
                    </a:cubicBezTo>
                    <a:cubicBezTo>
                      <a:pt x="1339" y="251"/>
                      <a:pt x="1393" y="256"/>
                      <a:pt x="1446" y="266"/>
                    </a:cubicBezTo>
                    <a:cubicBezTo>
                      <a:pt x="1451" y="319"/>
                      <a:pt x="1494" y="358"/>
                      <a:pt x="1547" y="368"/>
                    </a:cubicBezTo>
                    <a:cubicBezTo>
                      <a:pt x="1557" y="370"/>
                      <a:pt x="1567" y="371"/>
                      <a:pt x="1576" y="371"/>
                    </a:cubicBezTo>
                    <a:cubicBezTo>
                      <a:pt x="1642" y="371"/>
                      <a:pt x="1699" y="329"/>
                      <a:pt x="1712" y="261"/>
                    </a:cubicBezTo>
                    <a:cubicBezTo>
                      <a:pt x="1732" y="174"/>
                      <a:pt x="1663" y="63"/>
                      <a:pt x="1572" y="39"/>
                    </a:cubicBezTo>
                    <a:cubicBezTo>
                      <a:pt x="1478" y="13"/>
                      <a:pt x="1382" y="0"/>
                      <a:pt x="128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4099727" y="2246850"/>
                <a:ext cx="75162" cy="91539"/>
              </a:xfrm>
              <a:custGeom>
                <a:avLst/>
                <a:gdLst/>
                <a:ahLst/>
                <a:cxnLst/>
                <a:rect l="l" t="t" r="r" b="b"/>
                <a:pathLst>
                  <a:path w="1152" h="1403" extrusionOk="0">
                    <a:moveTo>
                      <a:pt x="385" y="1"/>
                    </a:moveTo>
                    <a:cubicBezTo>
                      <a:pt x="355" y="1"/>
                      <a:pt x="325" y="4"/>
                      <a:pt x="295" y="10"/>
                    </a:cubicBezTo>
                    <a:cubicBezTo>
                      <a:pt x="170" y="34"/>
                      <a:pt x="73" y="106"/>
                      <a:pt x="25" y="213"/>
                    </a:cubicBezTo>
                    <a:cubicBezTo>
                      <a:pt x="0" y="266"/>
                      <a:pt x="10" y="329"/>
                      <a:pt x="49" y="372"/>
                    </a:cubicBezTo>
                    <a:cubicBezTo>
                      <a:pt x="78" y="401"/>
                      <a:pt x="122" y="425"/>
                      <a:pt x="167" y="425"/>
                    </a:cubicBezTo>
                    <a:cubicBezTo>
                      <a:pt x="183" y="425"/>
                      <a:pt x="198" y="422"/>
                      <a:pt x="213" y="416"/>
                    </a:cubicBezTo>
                    <a:cubicBezTo>
                      <a:pt x="261" y="396"/>
                      <a:pt x="295" y="353"/>
                      <a:pt x="295" y="300"/>
                    </a:cubicBezTo>
                    <a:cubicBezTo>
                      <a:pt x="295" y="289"/>
                      <a:pt x="295" y="285"/>
                      <a:pt x="290" y="275"/>
                    </a:cubicBezTo>
                    <a:cubicBezTo>
                      <a:pt x="310" y="266"/>
                      <a:pt x="329" y="260"/>
                      <a:pt x="344" y="256"/>
                    </a:cubicBezTo>
                    <a:cubicBezTo>
                      <a:pt x="356" y="254"/>
                      <a:pt x="369" y="253"/>
                      <a:pt x="381" y="253"/>
                    </a:cubicBezTo>
                    <a:cubicBezTo>
                      <a:pt x="432" y="253"/>
                      <a:pt x="482" y="268"/>
                      <a:pt x="513" y="300"/>
                    </a:cubicBezTo>
                    <a:cubicBezTo>
                      <a:pt x="610" y="391"/>
                      <a:pt x="610" y="556"/>
                      <a:pt x="567" y="677"/>
                    </a:cubicBezTo>
                    <a:cubicBezTo>
                      <a:pt x="513" y="827"/>
                      <a:pt x="397" y="957"/>
                      <a:pt x="286" y="1083"/>
                    </a:cubicBezTo>
                    <a:cubicBezTo>
                      <a:pt x="261" y="1112"/>
                      <a:pt x="248" y="1151"/>
                      <a:pt x="257" y="1189"/>
                    </a:cubicBezTo>
                    <a:cubicBezTo>
                      <a:pt x="261" y="1228"/>
                      <a:pt x="286" y="1262"/>
                      <a:pt x="319" y="1276"/>
                    </a:cubicBezTo>
                    <a:cubicBezTo>
                      <a:pt x="469" y="1358"/>
                      <a:pt x="639" y="1403"/>
                      <a:pt x="808" y="1403"/>
                    </a:cubicBezTo>
                    <a:cubicBezTo>
                      <a:pt x="891" y="1403"/>
                      <a:pt x="967" y="1392"/>
                      <a:pt x="1045" y="1374"/>
                    </a:cubicBezTo>
                    <a:cubicBezTo>
                      <a:pt x="1112" y="1358"/>
                      <a:pt x="1152" y="1291"/>
                      <a:pt x="1137" y="1224"/>
                    </a:cubicBezTo>
                    <a:cubicBezTo>
                      <a:pt x="1125" y="1164"/>
                      <a:pt x="1071" y="1124"/>
                      <a:pt x="1013" y="1124"/>
                    </a:cubicBezTo>
                    <a:cubicBezTo>
                      <a:pt x="1004" y="1124"/>
                      <a:pt x="996" y="1125"/>
                      <a:pt x="987" y="1126"/>
                    </a:cubicBezTo>
                    <a:cubicBezTo>
                      <a:pt x="928" y="1141"/>
                      <a:pt x="867" y="1149"/>
                      <a:pt x="807" y="1149"/>
                    </a:cubicBezTo>
                    <a:cubicBezTo>
                      <a:pt x="733" y="1149"/>
                      <a:pt x="659" y="1138"/>
                      <a:pt x="590" y="1117"/>
                    </a:cubicBezTo>
                    <a:cubicBezTo>
                      <a:pt x="672" y="1015"/>
                      <a:pt x="755" y="899"/>
                      <a:pt x="804" y="764"/>
                    </a:cubicBezTo>
                    <a:cubicBezTo>
                      <a:pt x="891" y="521"/>
                      <a:pt x="847" y="271"/>
                      <a:pt x="687" y="121"/>
                    </a:cubicBezTo>
                    <a:cubicBezTo>
                      <a:pt x="610" y="44"/>
                      <a:pt x="500" y="1"/>
                      <a:pt x="38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4363516" y="2340999"/>
                <a:ext cx="184121" cy="132121"/>
              </a:xfrm>
              <a:custGeom>
                <a:avLst/>
                <a:gdLst/>
                <a:ahLst/>
                <a:cxnLst/>
                <a:rect l="l" t="t" r="r" b="b"/>
                <a:pathLst>
                  <a:path w="2822" h="2025" extrusionOk="0">
                    <a:moveTo>
                      <a:pt x="1065" y="250"/>
                    </a:moveTo>
                    <a:cubicBezTo>
                      <a:pt x="1157" y="250"/>
                      <a:pt x="1248" y="283"/>
                      <a:pt x="1297" y="351"/>
                    </a:cubicBezTo>
                    <a:cubicBezTo>
                      <a:pt x="1239" y="535"/>
                      <a:pt x="1230" y="723"/>
                      <a:pt x="1225" y="902"/>
                    </a:cubicBezTo>
                    <a:cubicBezTo>
                      <a:pt x="1219" y="994"/>
                      <a:pt x="1215" y="1091"/>
                      <a:pt x="1205" y="1183"/>
                    </a:cubicBezTo>
                    <a:cubicBezTo>
                      <a:pt x="1176" y="1420"/>
                      <a:pt x="1070" y="1696"/>
                      <a:pt x="842" y="1759"/>
                    </a:cubicBezTo>
                    <a:cubicBezTo>
                      <a:pt x="814" y="1768"/>
                      <a:pt x="785" y="1772"/>
                      <a:pt x="756" y="1772"/>
                    </a:cubicBezTo>
                    <a:cubicBezTo>
                      <a:pt x="687" y="1772"/>
                      <a:pt x="617" y="1749"/>
                      <a:pt x="552" y="1705"/>
                    </a:cubicBezTo>
                    <a:cubicBezTo>
                      <a:pt x="422" y="1623"/>
                      <a:pt x="330" y="1478"/>
                      <a:pt x="310" y="1333"/>
                    </a:cubicBezTo>
                    <a:cubicBezTo>
                      <a:pt x="262" y="1004"/>
                      <a:pt x="480" y="694"/>
                      <a:pt x="616" y="535"/>
                    </a:cubicBezTo>
                    <a:cubicBezTo>
                      <a:pt x="746" y="375"/>
                      <a:pt x="866" y="288"/>
                      <a:pt x="987" y="259"/>
                    </a:cubicBezTo>
                    <a:cubicBezTo>
                      <a:pt x="1012" y="254"/>
                      <a:pt x="1041" y="250"/>
                      <a:pt x="1065" y="250"/>
                    </a:cubicBezTo>
                    <a:close/>
                    <a:moveTo>
                      <a:pt x="1067" y="1"/>
                    </a:moveTo>
                    <a:cubicBezTo>
                      <a:pt x="1020" y="1"/>
                      <a:pt x="973" y="6"/>
                      <a:pt x="929" y="18"/>
                    </a:cubicBezTo>
                    <a:cubicBezTo>
                      <a:pt x="697" y="71"/>
                      <a:pt x="529" y="245"/>
                      <a:pt x="422" y="371"/>
                    </a:cubicBezTo>
                    <a:cubicBezTo>
                      <a:pt x="223" y="603"/>
                      <a:pt x="0" y="965"/>
                      <a:pt x="58" y="1371"/>
                    </a:cubicBezTo>
                    <a:cubicBezTo>
                      <a:pt x="93" y="1585"/>
                      <a:pt x="228" y="1793"/>
                      <a:pt x="413" y="1918"/>
                    </a:cubicBezTo>
                    <a:cubicBezTo>
                      <a:pt x="523" y="1986"/>
                      <a:pt x="645" y="2025"/>
                      <a:pt x="761" y="2025"/>
                    </a:cubicBezTo>
                    <a:cubicBezTo>
                      <a:pt x="813" y="2025"/>
                      <a:pt x="862" y="2015"/>
                      <a:pt x="911" y="2005"/>
                    </a:cubicBezTo>
                    <a:cubicBezTo>
                      <a:pt x="1259" y="1904"/>
                      <a:pt x="1418" y="1531"/>
                      <a:pt x="1457" y="1212"/>
                    </a:cubicBezTo>
                    <a:cubicBezTo>
                      <a:pt x="1496" y="1304"/>
                      <a:pt x="1539" y="1396"/>
                      <a:pt x="1602" y="1483"/>
                    </a:cubicBezTo>
                    <a:cubicBezTo>
                      <a:pt x="1752" y="1690"/>
                      <a:pt x="1998" y="1835"/>
                      <a:pt x="2250" y="1864"/>
                    </a:cubicBezTo>
                    <a:cubicBezTo>
                      <a:pt x="2282" y="1868"/>
                      <a:pt x="2313" y="1870"/>
                      <a:pt x="2343" y="1870"/>
                    </a:cubicBezTo>
                    <a:cubicBezTo>
                      <a:pt x="2504" y="1870"/>
                      <a:pt x="2649" y="1816"/>
                      <a:pt x="2763" y="1715"/>
                    </a:cubicBezTo>
                    <a:cubicBezTo>
                      <a:pt x="2815" y="1667"/>
                      <a:pt x="2821" y="1589"/>
                      <a:pt x="2777" y="1536"/>
                    </a:cubicBezTo>
                    <a:cubicBezTo>
                      <a:pt x="2751" y="1507"/>
                      <a:pt x="2717" y="1493"/>
                      <a:pt x="2683" y="1493"/>
                    </a:cubicBezTo>
                    <a:cubicBezTo>
                      <a:pt x="2653" y="1493"/>
                      <a:pt x="2623" y="1504"/>
                      <a:pt x="2598" y="1527"/>
                    </a:cubicBezTo>
                    <a:cubicBezTo>
                      <a:pt x="2514" y="1599"/>
                      <a:pt x="2419" y="1617"/>
                      <a:pt x="2340" y="1617"/>
                    </a:cubicBezTo>
                    <a:cubicBezTo>
                      <a:pt x="2318" y="1617"/>
                      <a:pt x="2298" y="1616"/>
                      <a:pt x="2279" y="1614"/>
                    </a:cubicBezTo>
                    <a:cubicBezTo>
                      <a:pt x="2100" y="1594"/>
                      <a:pt x="1911" y="1487"/>
                      <a:pt x="1810" y="1337"/>
                    </a:cubicBezTo>
                    <a:cubicBezTo>
                      <a:pt x="1602" y="1052"/>
                      <a:pt x="1578" y="651"/>
                      <a:pt x="1558" y="326"/>
                    </a:cubicBezTo>
                    <a:cubicBezTo>
                      <a:pt x="1558" y="293"/>
                      <a:pt x="1544" y="264"/>
                      <a:pt x="1525" y="245"/>
                    </a:cubicBezTo>
                    <a:cubicBezTo>
                      <a:pt x="1433" y="80"/>
                      <a:pt x="1245" y="1"/>
                      <a:pt x="106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4488462" y="2260878"/>
                <a:ext cx="71117" cy="90756"/>
              </a:xfrm>
              <a:custGeom>
                <a:avLst/>
                <a:gdLst/>
                <a:ahLst/>
                <a:cxnLst/>
                <a:rect l="l" t="t" r="r" b="b"/>
                <a:pathLst>
                  <a:path w="1090" h="1391" extrusionOk="0">
                    <a:moveTo>
                      <a:pt x="399" y="0"/>
                    </a:moveTo>
                    <a:cubicBezTo>
                      <a:pt x="226" y="0"/>
                      <a:pt x="99" y="157"/>
                      <a:pt x="45" y="225"/>
                    </a:cubicBezTo>
                    <a:cubicBezTo>
                      <a:pt x="1" y="277"/>
                      <a:pt x="11" y="355"/>
                      <a:pt x="65" y="399"/>
                    </a:cubicBezTo>
                    <a:cubicBezTo>
                      <a:pt x="87" y="418"/>
                      <a:pt x="114" y="426"/>
                      <a:pt x="141" y="426"/>
                    </a:cubicBezTo>
                    <a:cubicBezTo>
                      <a:pt x="177" y="426"/>
                      <a:pt x="213" y="410"/>
                      <a:pt x="239" y="380"/>
                    </a:cubicBezTo>
                    <a:cubicBezTo>
                      <a:pt x="267" y="347"/>
                      <a:pt x="340" y="254"/>
                      <a:pt x="397" y="254"/>
                    </a:cubicBezTo>
                    <a:cubicBezTo>
                      <a:pt x="399" y="254"/>
                      <a:pt x="401" y="254"/>
                      <a:pt x="402" y="254"/>
                    </a:cubicBezTo>
                    <a:cubicBezTo>
                      <a:pt x="413" y="254"/>
                      <a:pt x="427" y="259"/>
                      <a:pt x="442" y="283"/>
                    </a:cubicBezTo>
                    <a:cubicBezTo>
                      <a:pt x="471" y="326"/>
                      <a:pt x="476" y="418"/>
                      <a:pt x="451" y="486"/>
                    </a:cubicBezTo>
                    <a:cubicBezTo>
                      <a:pt x="436" y="529"/>
                      <a:pt x="413" y="568"/>
                      <a:pt x="393" y="612"/>
                    </a:cubicBezTo>
                    <a:cubicBezTo>
                      <a:pt x="340" y="723"/>
                      <a:pt x="282" y="849"/>
                      <a:pt x="297" y="998"/>
                    </a:cubicBezTo>
                    <a:cubicBezTo>
                      <a:pt x="311" y="1154"/>
                      <a:pt x="418" y="1289"/>
                      <a:pt x="581" y="1351"/>
                    </a:cubicBezTo>
                    <a:cubicBezTo>
                      <a:pt x="639" y="1376"/>
                      <a:pt x="703" y="1391"/>
                      <a:pt x="761" y="1391"/>
                    </a:cubicBezTo>
                    <a:cubicBezTo>
                      <a:pt x="862" y="1391"/>
                      <a:pt x="958" y="1357"/>
                      <a:pt x="1032" y="1289"/>
                    </a:cubicBezTo>
                    <a:cubicBezTo>
                      <a:pt x="1085" y="1246"/>
                      <a:pt x="1090" y="1163"/>
                      <a:pt x="1041" y="1114"/>
                    </a:cubicBezTo>
                    <a:cubicBezTo>
                      <a:pt x="1017" y="1085"/>
                      <a:pt x="982" y="1071"/>
                      <a:pt x="947" y="1071"/>
                    </a:cubicBezTo>
                    <a:cubicBezTo>
                      <a:pt x="918" y="1071"/>
                      <a:pt x="889" y="1081"/>
                      <a:pt x="867" y="1101"/>
                    </a:cubicBezTo>
                    <a:cubicBezTo>
                      <a:pt x="835" y="1127"/>
                      <a:pt x="797" y="1137"/>
                      <a:pt x="760" y="1137"/>
                    </a:cubicBezTo>
                    <a:cubicBezTo>
                      <a:pt x="730" y="1137"/>
                      <a:pt x="700" y="1130"/>
                      <a:pt x="674" y="1119"/>
                    </a:cubicBezTo>
                    <a:cubicBezTo>
                      <a:pt x="616" y="1096"/>
                      <a:pt x="552" y="1047"/>
                      <a:pt x="548" y="974"/>
                    </a:cubicBezTo>
                    <a:cubicBezTo>
                      <a:pt x="538" y="897"/>
                      <a:pt x="581" y="810"/>
                      <a:pt x="621" y="719"/>
                    </a:cubicBezTo>
                    <a:cubicBezTo>
                      <a:pt x="645" y="670"/>
                      <a:pt x="668" y="621"/>
                      <a:pt x="688" y="568"/>
                    </a:cubicBezTo>
                    <a:cubicBezTo>
                      <a:pt x="737" y="428"/>
                      <a:pt x="722" y="259"/>
                      <a:pt x="654" y="147"/>
                    </a:cubicBezTo>
                    <a:cubicBezTo>
                      <a:pt x="606" y="65"/>
                      <a:pt x="529" y="16"/>
                      <a:pt x="436" y="2"/>
                    </a:cubicBezTo>
                    <a:cubicBezTo>
                      <a:pt x="424" y="1"/>
                      <a:pt x="411" y="0"/>
                      <a:pt x="39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4763995" y="2259116"/>
                <a:ext cx="109612" cy="206109"/>
              </a:xfrm>
              <a:custGeom>
                <a:avLst/>
                <a:gdLst/>
                <a:ahLst/>
                <a:cxnLst/>
                <a:rect l="l" t="t" r="r" b="b"/>
                <a:pathLst>
                  <a:path w="1680" h="3159" extrusionOk="0">
                    <a:moveTo>
                      <a:pt x="1045" y="1858"/>
                    </a:moveTo>
                    <a:cubicBezTo>
                      <a:pt x="1096" y="1858"/>
                      <a:pt x="1151" y="1870"/>
                      <a:pt x="1200" y="1906"/>
                    </a:cubicBezTo>
                    <a:cubicBezTo>
                      <a:pt x="1292" y="1969"/>
                      <a:pt x="1350" y="2090"/>
                      <a:pt x="1385" y="2278"/>
                    </a:cubicBezTo>
                    <a:cubicBezTo>
                      <a:pt x="1418" y="2487"/>
                      <a:pt x="1403" y="2637"/>
                      <a:pt x="1336" y="2738"/>
                    </a:cubicBezTo>
                    <a:cubicBezTo>
                      <a:pt x="1253" y="2865"/>
                      <a:pt x="1106" y="2907"/>
                      <a:pt x="944" y="2907"/>
                    </a:cubicBezTo>
                    <a:cubicBezTo>
                      <a:pt x="804" y="2907"/>
                      <a:pt x="654" y="2875"/>
                      <a:pt x="523" y="2840"/>
                    </a:cubicBezTo>
                    <a:cubicBezTo>
                      <a:pt x="514" y="2592"/>
                      <a:pt x="514" y="2322"/>
                      <a:pt x="635" y="2110"/>
                    </a:cubicBezTo>
                    <a:cubicBezTo>
                      <a:pt x="702" y="1988"/>
                      <a:pt x="833" y="1896"/>
                      <a:pt x="963" y="1867"/>
                    </a:cubicBezTo>
                    <a:cubicBezTo>
                      <a:pt x="988" y="1862"/>
                      <a:pt x="1016" y="1858"/>
                      <a:pt x="1045" y="1858"/>
                    </a:cubicBezTo>
                    <a:close/>
                    <a:moveTo>
                      <a:pt x="177" y="1"/>
                    </a:moveTo>
                    <a:cubicBezTo>
                      <a:pt x="151" y="1"/>
                      <a:pt x="126" y="7"/>
                      <a:pt x="102" y="20"/>
                    </a:cubicBezTo>
                    <a:cubicBezTo>
                      <a:pt x="35" y="54"/>
                      <a:pt x="1" y="126"/>
                      <a:pt x="6" y="228"/>
                    </a:cubicBezTo>
                    <a:cubicBezTo>
                      <a:pt x="39" y="1094"/>
                      <a:pt x="126" y="1964"/>
                      <a:pt x="257" y="2825"/>
                    </a:cubicBezTo>
                    <a:cubicBezTo>
                      <a:pt x="247" y="2835"/>
                      <a:pt x="238" y="2854"/>
                      <a:pt x="228" y="2873"/>
                    </a:cubicBezTo>
                    <a:cubicBezTo>
                      <a:pt x="209" y="2936"/>
                      <a:pt x="242" y="3009"/>
                      <a:pt x="305" y="3032"/>
                    </a:cubicBezTo>
                    <a:cubicBezTo>
                      <a:pt x="566" y="3125"/>
                      <a:pt x="775" y="3159"/>
                      <a:pt x="944" y="3159"/>
                    </a:cubicBezTo>
                    <a:cubicBezTo>
                      <a:pt x="1273" y="3159"/>
                      <a:pt x="1452" y="3019"/>
                      <a:pt x="1548" y="2873"/>
                    </a:cubicBezTo>
                    <a:cubicBezTo>
                      <a:pt x="1650" y="2719"/>
                      <a:pt x="1679" y="2505"/>
                      <a:pt x="1631" y="2235"/>
                    </a:cubicBezTo>
                    <a:cubicBezTo>
                      <a:pt x="1602" y="2075"/>
                      <a:pt x="1544" y="1838"/>
                      <a:pt x="1350" y="1703"/>
                    </a:cubicBezTo>
                    <a:cubicBezTo>
                      <a:pt x="1262" y="1640"/>
                      <a:pt x="1153" y="1607"/>
                      <a:pt x="1039" y="1607"/>
                    </a:cubicBezTo>
                    <a:cubicBezTo>
                      <a:pt x="997" y="1607"/>
                      <a:pt x="953" y="1612"/>
                      <a:pt x="910" y="1621"/>
                    </a:cubicBezTo>
                    <a:cubicBezTo>
                      <a:pt x="707" y="1664"/>
                      <a:pt x="519" y="1804"/>
                      <a:pt x="416" y="1983"/>
                    </a:cubicBezTo>
                    <a:cubicBezTo>
                      <a:pt x="412" y="1993"/>
                      <a:pt x="407" y="2003"/>
                      <a:pt x="403" y="2012"/>
                    </a:cubicBezTo>
                    <a:cubicBezTo>
                      <a:pt x="334" y="1442"/>
                      <a:pt x="286" y="871"/>
                      <a:pt x="262" y="291"/>
                    </a:cubicBezTo>
                    <a:cubicBezTo>
                      <a:pt x="300" y="266"/>
                      <a:pt x="334" y="223"/>
                      <a:pt x="340" y="184"/>
                    </a:cubicBezTo>
                    <a:cubicBezTo>
                      <a:pt x="349" y="126"/>
                      <a:pt x="320" y="63"/>
                      <a:pt x="267" y="29"/>
                    </a:cubicBezTo>
                    <a:cubicBezTo>
                      <a:pt x="240" y="11"/>
                      <a:pt x="208" y="1"/>
                      <a:pt x="17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4858079" y="2263879"/>
                <a:ext cx="72944" cy="81100"/>
              </a:xfrm>
              <a:custGeom>
                <a:avLst/>
                <a:gdLst/>
                <a:ahLst/>
                <a:cxnLst/>
                <a:rect l="l" t="t" r="r" b="b"/>
                <a:pathLst>
                  <a:path w="1118" h="1243" extrusionOk="0">
                    <a:moveTo>
                      <a:pt x="226" y="1"/>
                    </a:moveTo>
                    <a:cubicBezTo>
                      <a:pt x="182" y="1"/>
                      <a:pt x="139" y="9"/>
                      <a:pt x="97" y="24"/>
                    </a:cubicBezTo>
                    <a:cubicBezTo>
                      <a:pt x="34" y="43"/>
                      <a:pt x="1" y="115"/>
                      <a:pt x="24" y="184"/>
                    </a:cubicBezTo>
                    <a:cubicBezTo>
                      <a:pt x="44" y="234"/>
                      <a:pt x="95" y="266"/>
                      <a:pt x="147" y="266"/>
                    </a:cubicBezTo>
                    <a:cubicBezTo>
                      <a:pt x="159" y="266"/>
                      <a:pt x="172" y="264"/>
                      <a:pt x="184" y="260"/>
                    </a:cubicBezTo>
                    <a:cubicBezTo>
                      <a:pt x="197" y="255"/>
                      <a:pt x="209" y="253"/>
                      <a:pt x="221" y="253"/>
                    </a:cubicBezTo>
                    <a:cubicBezTo>
                      <a:pt x="250" y="253"/>
                      <a:pt x="275" y="265"/>
                      <a:pt x="296" y="276"/>
                    </a:cubicBezTo>
                    <a:cubicBezTo>
                      <a:pt x="358" y="314"/>
                      <a:pt x="407" y="387"/>
                      <a:pt x="416" y="459"/>
                    </a:cubicBezTo>
                    <a:cubicBezTo>
                      <a:pt x="441" y="604"/>
                      <a:pt x="372" y="760"/>
                      <a:pt x="291" y="934"/>
                    </a:cubicBezTo>
                    <a:cubicBezTo>
                      <a:pt x="262" y="992"/>
                      <a:pt x="285" y="1064"/>
                      <a:pt x="343" y="1097"/>
                    </a:cubicBezTo>
                    <a:cubicBezTo>
                      <a:pt x="508" y="1195"/>
                      <a:pt x="702" y="1243"/>
                      <a:pt x="894" y="1243"/>
                    </a:cubicBezTo>
                    <a:cubicBezTo>
                      <a:pt x="929" y="1243"/>
                      <a:pt x="968" y="1243"/>
                      <a:pt x="1001" y="1238"/>
                    </a:cubicBezTo>
                    <a:cubicBezTo>
                      <a:pt x="1069" y="1233"/>
                      <a:pt x="1117" y="1171"/>
                      <a:pt x="1113" y="1102"/>
                    </a:cubicBezTo>
                    <a:cubicBezTo>
                      <a:pt x="1108" y="1033"/>
                      <a:pt x="1051" y="986"/>
                      <a:pt x="986" y="986"/>
                    </a:cubicBezTo>
                    <a:cubicBezTo>
                      <a:pt x="983" y="986"/>
                      <a:pt x="980" y="986"/>
                      <a:pt x="977" y="986"/>
                    </a:cubicBezTo>
                    <a:cubicBezTo>
                      <a:pt x="946" y="989"/>
                      <a:pt x="916" y="991"/>
                      <a:pt x="886" y="991"/>
                    </a:cubicBezTo>
                    <a:cubicBezTo>
                      <a:pt x="776" y="991"/>
                      <a:pt x="670" y="970"/>
                      <a:pt x="571" y="928"/>
                    </a:cubicBezTo>
                    <a:cubicBezTo>
                      <a:pt x="633" y="783"/>
                      <a:pt x="691" y="604"/>
                      <a:pt x="668" y="421"/>
                    </a:cubicBezTo>
                    <a:cubicBezTo>
                      <a:pt x="644" y="276"/>
                      <a:pt x="552" y="135"/>
                      <a:pt x="426" y="57"/>
                    </a:cubicBezTo>
                    <a:cubicBezTo>
                      <a:pt x="361" y="19"/>
                      <a:pt x="293" y="1"/>
                      <a:pt x="22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4642246" y="2348633"/>
                <a:ext cx="20878" cy="105566"/>
              </a:xfrm>
              <a:custGeom>
                <a:avLst/>
                <a:gdLst/>
                <a:ahLst/>
                <a:cxnLst/>
                <a:rect l="l" t="t" r="r" b="b"/>
                <a:pathLst>
                  <a:path w="320" h="1618" extrusionOk="0">
                    <a:moveTo>
                      <a:pt x="183" y="1"/>
                    </a:moveTo>
                    <a:cubicBezTo>
                      <a:pt x="118" y="1"/>
                      <a:pt x="68" y="55"/>
                      <a:pt x="68" y="122"/>
                    </a:cubicBezTo>
                    <a:lnTo>
                      <a:pt x="5" y="1482"/>
                    </a:lnTo>
                    <a:cubicBezTo>
                      <a:pt x="0" y="1555"/>
                      <a:pt x="53" y="1613"/>
                      <a:pt x="121" y="1617"/>
                    </a:cubicBezTo>
                    <a:lnTo>
                      <a:pt x="130" y="1617"/>
                    </a:lnTo>
                    <a:cubicBezTo>
                      <a:pt x="193" y="1617"/>
                      <a:pt x="251" y="1564"/>
                      <a:pt x="256" y="1497"/>
                    </a:cubicBezTo>
                    <a:lnTo>
                      <a:pt x="320" y="133"/>
                    </a:lnTo>
                    <a:cubicBezTo>
                      <a:pt x="320" y="64"/>
                      <a:pt x="266" y="6"/>
                      <a:pt x="198" y="2"/>
                    </a:cubicBezTo>
                    <a:cubicBezTo>
                      <a:pt x="193" y="1"/>
                      <a:pt x="187" y="1"/>
                      <a:pt x="183"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4599902" y="2391042"/>
                <a:ext cx="105762" cy="20487"/>
              </a:xfrm>
              <a:custGeom>
                <a:avLst/>
                <a:gdLst/>
                <a:ahLst/>
                <a:cxnLst/>
                <a:rect l="l" t="t" r="r" b="b"/>
                <a:pathLst>
                  <a:path w="1621" h="314" extrusionOk="0">
                    <a:moveTo>
                      <a:pt x="127" y="1"/>
                    </a:moveTo>
                    <a:cubicBezTo>
                      <a:pt x="58" y="1"/>
                      <a:pt x="5" y="53"/>
                      <a:pt x="0" y="121"/>
                    </a:cubicBezTo>
                    <a:cubicBezTo>
                      <a:pt x="0" y="189"/>
                      <a:pt x="54" y="247"/>
                      <a:pt x="121" y="251"/>
                    </a:cubicBezTo>
                    <a:lnTo>
                      <a:pt x="1485" y="314"/>
                    </a:lnTo>
                    <a:lnTo>
                      <a:pt x="1491" y="314"/>
                    </a:lnTo>
                    <a:cubicBezTo>
                      <a:pt x="1558" y="314"/>
                      <a:pt x="1612" y="266"/>
                      <a:pt x="1616" y="198"/>
                    </a:cubicBezTo>
                    <a:cubicBezTo>
                      <a:pt x="1621" y="126"/>
                      <a:pt x="1568" y="68"/>
                      <a:pt x="1496" y="63"/>
                    </a:cubicBezTo>
                    <a:lnTo>
                      <a:pt x="136" y="1"/>
                    </a:ln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4188723" y="2383343"/>
                <a:ext cx="111438" cy="20356"/>
              </a:xfrm>
              <a:custGeom>
                <a:avLst/>
                <a:gdLst/>
                <a:ahLst/>
                <a:cxnLst/>
                <a:rect l="l" t="t" r="r" b="b"/>
                <a:pathLst>
                  <a:path w="1708" h="312" extrusionOk="0">
                    <a:moveTo>
                      <a:pt x="937" y="0"/>
                    </a:moveTo>
                    <a:cubicBezTo>
                      <a:pt x="663" y="0"/>
                      <a:pt x="389" y="20"/>
                      <a:pt x="116" y="60"/>
                    </a:cubicBezTo>
                    <a:cubicBezTo>
                      <a:pt x="44" y="70"/>
                      <a:pt x="0" y="137"/>
                      <a:pt x="10" y="206"/>
                    </a:cubicBezTo>
                    <a:cubicBezTo>
                      <a:pt x="20" y="268"/>
                      <a:pt x="73" y="311"/>
                      <a:pt x="131" y="311"/>
                    </a:cubicBezTo>
                    <a:lnTo>
                      <a:pt x="150" y="311"/>
                    </a:lnTo>
                    <a:cubicBezTo>
                      <a:pt x="417" y="273"/>
                      <a:pt x="687" y="253"/>
                      <a:pt x="956" y="253"/>
                    </a:cubicBezTo>
                    <a:cubicBezTo>
                      <a:pt x="1159" y="253"/>
                      <a:pt x="1361" y="264"/>
                      <a:pt x="1563" y="287"/>
                    </a:cubicBezTo>
                    <a:cubicBezTo>
                      <a:pt x="1569" y="288"/>
                      <a:pt x="1575" y="288"/>
                      <a:pt x="1581" y="288"/>
                    </a:cubicBezTo>
                    <a:cubicBezTo>
                      <a:pt x="1644" y="288"/>
                      <a:pt x="1694" y="238"/>
                      <a:pt x="1703" y="177"/>
                    </a:cubicBezTo>
                    <a:cubicBezTo>
                      <a:pt x="1708" y="108"/>
                      <a:pt x="1659" y="45"/>
                      <a:pt x="1592" y="36"/>
                    </a:cubicBezTo>
                    <a:cubicBezTo>
                      <a:pt x="1373" y="12"/>
                      <a:pt x="1155" y="0"/>
                      <a:pt x="93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4187418" y="2416227"/>
                <a:ext cx="111765" cy="20291"/>
              </a:xfrm>
              <a:custGeom>
                <a:avLst/>
                <a:gdLst/>
                <a:ahLst/>
                <a:cxnLst/>
                <a:rect l="l" t="t" r="r" b="b"/>
                <a:pathLst>
                  <a:path w="1713" h="311" extrusionOk="0">
                    <a:moveTo>
                      <a:pt x="961" y="1"/>
                    </a:moveTo>
                    <a:cubicBezTo>
                      <a:pt x="679" y="1"/>
                      <a:pt x="396" y="21"/>
                      <a:pt x="117" y="59"/>
                    </a:cubicBezTo>
                    <a:cubicBezTo>
                      <a:pt x="49" y="68"/>
                      <a:pt x="1" y="137"/>
                      <a:pt x="11" y="204"/>
                    </a:cubicBezTo>
                    <a:cubicBezTo>
                      <a:pt x="20" y="267"/>
                      <a:pt x="74" y="311"/>
                      <a:pt x="136" y="311"/>
                    </a:cubicBezTo>
                    <a:lnTo>
                      <a:pt x="156" y="311"/>
                    </a:lnTo>
                    <a:cubicBezTo>
                      <a:pt x="420" y="272"/>
                      <a:pt x="689" y="252"/>
                      <a:pt x="958" y="252"/>
                    </a:cubicBezTo>
                    <a:cubicBezTo>
                      <a:pt x="1162" y="252"/>
                      <a:pt x="1365" y="264"/>
                      <a:pt x="1568" y="287"/>
                    </a:cubicBezTo>
                    <a:cubicBezTo>
                      <a:pt x="1573" y="287"/>
                      <a:pt x="1578" y="288"/>
                      <a:pt x="1583" y="288"/>
                    </a:cubicBezTo>
                    <a:cubicBezTo>
                      <a:pt x="1645" y="288"/>
                      <a:pt x="1699" y="237"/>
                      <a:pt x="1703" y="175"/>
                    </a:cubicBezTo>
                    <a:cubicBezTo>
                      <a:pt x="1713" y="108"/>
                      <a:pt x="1665" y="44"/>
                      <a:pt x="1592" y="35"/>
                    </a:cubicBezTo>
                    <a:cubicBezTo>
                      <a:pt x="1383" y="12"/>
                      <a:pt x="1172" y="1"/>
                      <a:pt x="96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32"/>
            <p:cNvGrpSpPr/>
            <p:nvPr/>
          </p:nvGrpSpPr>
          <p:grpSpPr>
            <a:xfrm>
              <a:off x="5445837" y="2314348"/>
              <a:ext cx="994527" cy="201586"/>
              <a:chOff x="4207306" y="2635321"/>
              <a:chExt cx="1257940" cy="254978"/>
            </a:xfrm>
          </p:grpSpPr>
          <p:sp>
            <p:nvSpPr>
              <p:cNvPr id="210" name="Google Shape;210;p32"/>
              <p:cNvSpPr/>
              <p:nvPr/>
            </p:nvSpPr>
            <p:spPr>
              <a:xfrm>
                <a:off x="4207306" y="2740758"/>
                <a:ext cx="134144" cy="149542"/>
              </a:xfrm>
              <a:custGeom>
                <a:avLst/>
                <a:gdLst/>
                <a:ahLst/>
                <a:cxnLst/>
                <a:rect l="l" t="t" r="r" b="b"/>
                <a:pathLst>
                  <a:path w="2056" h="2292" extrusionOk="0">
                    <a:moveTo>
                      <a:pt x="1286" y="0"/>
                    </a:moveTo>
                    <a:cubicBezTo>
                      <a:pt x="860" y="0"/>
                      <a:pt x="435" y="241"/>
                      <a:pt x="238" y="623"/>
                    </a:cubicBezTo>
                    <a:cubicBezTo>
                      <a:pt x="1" y="1088"/>
                      <a:pt x="131" y="1711"/>
                      <a:pt x="537" y="2045"/>
                    </a:cubicBezTo>
                    <a:cubicBezTo>
                      <a:pt x="740" y="2209"/>
                      <a:pt x="1002" y="2292"/>
                      <a:pt x="1263" y="2292"/>
                    </a:cubicBezTo>
                    <a:cubicBezTo>
                      <a:pt x="1524" y="2292"/>
                      <a:pt x="1790" y="2209"/>
                      <a:pt x="1993" y="2041"/>
                    </a:cubicBezTo>
                    <a:cubicBezTo>
                      <a:pt x="2046" y="1997"/>
                      <a:pt x="2056" y="1919"/>
                      <a:pt x="2008" y="1867"/>
                    </a:cubicBezTo>
                    <a:cubicBezTo>
                      <a:pt x="1983" y="1836"/>
                      <a:pt x="1946" y="1819"/>
                      <a:pt x="1910" y="1819"/>
                    </a:cubicBezTo>
                    <a:cubicBezTo>
                      <a:pt x="1883" y="1819"/>
                      <a:pt x="1856" y="1828"/>
                      <a:pt x="1834" y="1847"/>
                    </a:cubicBezTo>
                    <a:cubicBezTo>
                      <a:pt x="1674" y="1978"/>
                      <a:pt x="1470" y="2043"/>
                      <a:pt x="1266" y="2043"/>
                    </a:cubicBezTo>
                    <a:cubicBezTo>
                      <a:pt x="1061" y="2043"/>
                      <a:pt x="857" y="1978"/>
                      <a:pt x="697" y="1847"/>
                    </a:cubicBezTo>
                    <a:cubicBezTo>
                      <a:pt x="378" y="1590"/>
                      <a:pt x="276" y="1102"/>
                      <a:pt x="465" y="735"/>
                    </a:cubicBezTo>
                    <a:cubicBezTo>
                      <a:pt x="619" y="438"/>
                      <a:pt x="953" y="250"/>
                      <a:pt x="1287" y="250"/>
                    </a:cubicBezTo>
                    <a:cubicBezTo>
                      <a:pt x="1340" y="250"/>
                      <a:pt x="1394" y="255"/>
                      <a:pt x="1446" y="265"/>
                    </a:cubicBezTo>
                    <a:cubicBezTo>
                      <a:pt x="1457" y="318"/>
                      <a:pt x="1495" y="358"/>
                      <a:pt x="1548" y="367"/>
                    </a:cubicBezTo>
                    <a:cubicBezTo>
                      <a:pt x="1558" y="369"/>
                      <a:pt x="1568" y="369"/>
                      <a:pt x="1577" y="369"/>
                    </a:cubicBezTo>
                    <a:cubicBezTo>
                      <a:pt x="1643" y="369"/>
                      <a:pt x="1700" y="328"/>
                      <a:pt x="1713" y="260"/>
                    </a:cubicBezTo>
                    <a:cubicBezTo>
                      <a:pt x="1732" y="173"/>
                      <a:pt x="1664" y="62"/>
                      <a:pt x="1573" y="38"/>
                    </a:cubicBezTo>
                    <a:cubicBezTo>
                      <a:pt x="1479" y="12"/>
                      <a:pt x="1382" y="0"/>
                      <a:pt x="128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4736918" y="2741019"/>
                <a:ext cx="183991" cy="132252"/>
              </a:xfrm>
              <a:custGeom>
                <a:avLst/>
                <a:gdLst/>
                <a:ahLst/>
                <a:cxnLst/>
                <a:rect l="l" t="t" r="r" b="b"/>
                <a:pathLst>
                  <a:path w="2820" h="2027" extrusionOk="0">
                    <a:moveTo>
                      <a:pt x="1064" y="251"/>
                    </a:moveTo>
                    <a:cubicBezTo>
                      <a:pt x="1151" y="251"/>
                      <a:pt x="1242" y="285"/>
                      <a:pt x="1291" y="354"/>
                    </a:cubicBezTo>
                    <a:cubicBezTo>
                      <a:pt x="1233" y="537"/>
                      <a:pt x="1228" y="720"/>
                      <a:pt x="1219" y="905"/>
                    </a:cubicBezTo>
                    <a:cubicBezTo>
                      <a:pt x="1219" y="997"/>
                      <a:pt x="1213" y="1088"/>
                      <a:pt x="1204" y="1185"/>
                    </a:cubicBezTo>
                    <a:cubicBezTo>
                      <a:pt x="1175" y="1422"/>
                      <a:pt x="1064" y="1698"/>
                      <a:pt x="842" y="1761"/>
                    </a:cubicBezTo>
                    <a:cubicBezTo>
                      <a:pt x="812" y="1769"/>
                      <a:pt x="783" y="1774"/>
                      <a:pt x="753" y="1774"/>
                    </a:cubicBezTo>
                    <a:cubicBezTo>
                      <a:pt x="684" y="1774"/>
                      <a:pt x="614" y="1751"/>
                      <a:pt x="546" y="1707"/>
                    </a:cubicBezTo>
                    <a:cubicBezTo>
                      <a:pt x="421" y="1625"/>
                      <a:pt x="329" y="1480"/>
                      <a:pt x="304" y="1335"/>
                    </a:cubicBezTo>
                    <a:cubicBezTo>
                      <a:pt x="262" y="1006"/>
                      <a:pt x="479" y="691"/>
                      <a:pt x="610" y="537"/>
                    </a:cubicBezTo>
                    <a:cubicBezTo>
                      <a:pt x="744" y="377"/>
                      <a:pt x="865" y="290"/>
                      <a:pt x="987" y="261"/>
                    </a:cubicBezTo>
                    <a:cubicBezTo>
                      <a:pt x="1010" y="256"/>
                      <a:pt x="1035" y="251"/>
                      <a:pt x="1064" y="251"/>
                    </a:cubicBezTo>
                    <a:close/>
                    <a:moveTo>
                      <a:pt x="1055" y="0"/>
                    </a:moveTo>
                    <a:cubicBezTo>
                      <a:pt x="1010" y="0"/>
                      <a:pt x="965" y="5"/>
                      <a:pt x="923" y="15"/>
                    </a:cubicBezTo>
                    <a:cubicBezTo>
                      <a:pt x="691" y="73"/>
                      <a:pt x="527" y="247"/>
                      <a:pt x="416" y="372"/>
                    </a:cubicBezTo>
                    <a:cubicBezTo>
                      <a:pt x="222" y="604"/>
                      <a:pt x="0" y="968"/>
                      <a:pt x="58" y="1374"/>
                    </a:cubicBezTo>
                    <a:cubicBezTo>
                      <a:pt x="87" y="1586"/>
                      <a:pt x="222" y="1794"/>
                      <a:pt x="411" y="1915"/>
                    </a:cubicBezTo>
                    <a:cubicBezTo>
                      <a:pt x="517" y="1988"/>
                      <a:pt x="639" y="2026"/>
                      <a:pt x="755" y="2026"/>
                    </a:cubicBezTo>
                    <a:cubicBezTo>
                      <a:pt x="807" y="2026"/>
                      <a:pt x="861" y="2017"/>
                      <a:pt x="909" y="2002"/>
                    </a:cubicBezTo>
                    <a:cubicBezTo>
                      <a:pt x="1253" y="1906"/>
                      <a:pt x="1417" y="1528"/>
                      <a:pt x="1451" y="1214"/>
                    </a:cubicBezTo>
                    <a:lnTo>
                      <a:pt x="1451" y="1209"/>
                    </a:lnTo>
                    <a:cubicBezTo>
                      <a:pt x="1490" y="1305"/>
                      <a:pt x="1538" y="1398"/>
                      <a:pt x="1601" y="1485"/>
                    </a:cubicBezTo>
                    <a:cubicBezTo>
                      <a:pt x="1746" y="1693"/>
                      <a:pt x="1992" y="1838"/>
                      <a:pt x="2244" y="1867"/>
                    </a:cubicBezTo>
                    <a:cubicBezTo>
                      <a:pt x="2276" y="1871"/>
                      <a:pt x="2307" y="1873"/>
                      <a:pt x="2337" y="1873"/>
                    </a:cubicBezTo>
                    <a:cubicBezTo>
                      <a:pt x="2500" y="1873"/>
                      <a:pt x="2648" y="1819"/>
                      <a:pt x="2762" y="1718"/>
                    </a:cubicBezTo>
                    <a:cubicBezTo>
                      <a:pt x="2815" y="1669"/>
                      <a:pt x="2820" y="1591"/>
                      <a:pt x="2771" y="1538"/>
                    </a:cubicBezTo>
                    <a:cubicBezTo>
                      <a:pt x="2748" y="1510"/>
                      <a:pt x="2714" y="1495"/>
                      <a:pt x="2678" y="1495"/>
                    </a:cubicBezTo>
                    <a:cubicBezTo>
                      <a:pt x="2648" y="1495"/>
                      <a:pt x="2617" y="1506"/>
                      <a:pt x="2592" y="1528"/>
                    </a:cubicBezTo>
                    <a:cubicBezTo>
                      <a:pt x="2514" y="1599"/>
                      <a:pt x="2423" y="1621"/>
                      <a:pt x="2343" y="1621"/>
                    </a:cubicBezTo>
                    <a:cubicBezTo>
                      <a:pt x="2318" y="1621"/>
                      <a:pt x="2295" y="1619"/>
                      <a:pt x="2273" y="1615"/>
                    </a:cubicBezTo>
                    <a:cubicBezTo>
                      <a:pt x="2094" y="1596"/>
                      <a:pt x="1910" y="1490"/>
                      <a:pt x="1804" y="1340"/>
                    </a:cubicBezTo>
                    <a:cubicBezTo>
                      <a:pt x="1601" y="1055"/>
                      <a:pt x="1577" y="648"/>
                      <a:pt x="1557" y="329"/>
                    </a:cubicBezTo>
                    <a:cubicBezTo>
                      <a:pt x="1552" y="296"/>
                      <a:pt x="1543" y="267"/>
                      <a:pt x="1519" y="247"/>
                    </a:cubicBezTo>
                    <a:cubicBezTo>
                      <a:pt x="1429" y="80"/>
                      <a:pt x="1238" y="0"/>
                      <a:pt x="105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2"/>
              <p:cNvSpPr/>
              <p:nvPr/>
            </p:nvSpPr>
            <p:spPr>
              <a:xfrm>
                <a:off x="4861472" y="2693912"/>
                <a:ext cx="71117" cy="90691"/>
              </a:xfrm>
              <a:custGeom>
                <a:avLst/>
                <a:gdLst/>
                <a:ahLst/>
                <a:cxnLst/>
                <a:rect l="l" t="t" r="r" b="b"/>
                <a:pathLst>
                  <a:path w="1090" h="1390" extrusionOk="0">
                    <a:moveTo>
                      <a:pt x="405" y="0"/>
                    </a:moveTo>
                    <a:cubicBezTo>
                      <a:pt x="228" y="0"/>
                      <a:pt x="100" y="155"/>
                      <a:pt x="45" y="224"/>
                    </a:cubicBezTo>
                    <a:cubicBezTo>
                      <a:pt x="1" y="277"/>
                      <a:pt x="11" y="355"/>
                      <a:pt x="65" y="398"/>
                    </a:cubicBezTo>
                    <a:cubicBezTo>
                      <a:pt x="88" y="417"/>
                      <a:pt x="117" y="427"/>
                      <a:pt x="146" y="427"/>
                    </a:cubicBezTo>
                    <a:cubicBezTo>
                      <a:pt x="182" y="427"/>
                      <a:pt x="219" y="411"/>
                      <a:pt x="244" y="379"/>
                    </a:cubicBezTo>
                    <a:cubicBezTo>
                      <a:pt x="267" y="345"/>
                      <a:pt x="351" y="252"/>
                      <a:pt x="403" y="252"/>
                    </a:cubicBezTo>
                    <a:cubicBezTo>
                      <a:pt x="405" y="252"/>
                      <a:pt x="406" y="252"/>
                      <a:pt x="407" y="253"/>
                    </a:cubicBezTo>
                    <a:cubicBezTo>
                      <a:pt x="413" y="253"/>
                      <a:pt x="427" y="257"/>
                      <a:pt x="442" y="282"/>
                    </a:cubicBezTo>
                    <a:cubicBezTo>
                      <a:pt x="471" y="326"/>
                      <a:pt x="476" y="417"/>
                      <a:pt x="451" y="485"/>
                    </a:cubicBezTo>
                    <a:cubicBezTo>
                      <a:pt x="436" y="529"/>
                      <a:pt x="418" y="567"/>
                      <a:pt x="398" y="611"/>
                    </a:cubicBezTo>
                    <a:cubicBezTo>
                      <a:pt x="345" y="722"/>
                      <a:pt x="286" y="848"/>
                      <a:pt x="297" y="998"/>
                    </a:cubicBezTo>
                    <a:cubicBezTo>
                      <a:pt x="311" y="1152"/>
                      <a:pt x="418" y="1288"/>
                      <a:pt x="581" y="1351"/>
                    </a:cubicBezTo>
                    <a:cubicBezTo>
                      <a:pt x="639" y="1375"/>
                      <a:pt x="703" y="1389"/>
                      <a:pt x="766" y="1389"/>
                    </a:cubicBezTo>
                    <a:cubicBezTo>
                      <a:pt x="862" y="1389"/>
                      <a:pt x="959" y="1355"/>
                      <a:pt x="1032" y="1288"/>
                    </a:cubicBezTo>
                    <a:cubicBezTo>
                      <a:pt x="1085" y="1244"/>
                      <a:pt x="1090" y="1163"/>
                      <a:pt x="1046" y="1114"/>
                    </a:cubicBezTo>
                    <a:cubicBezTo>
                      <a:pt x="1019" y="1084"/>
                      <a:pt x="984" y="1070"/>
                      <a:pt x="949" y="1070"/>
                    </a:cubicBezTo>
                    <a:cubicBezTo>
                      <a:pt x="920" y="1070"/>
                      <a:pt x="891" y="1080"/>
                      <a:pt x="867" y="1099"/>
                    </a:cubicBezTo>
                    <a:cubicBezTo>
                      <a:pt x="837" y="1126"/>
                      <a:pt x="799" y="1136"/>
                      <a:pt x="761" y="1136"/>
                    </a:cubicBezTo>
                    <a:cubicBezTo>
                      <a:pt x="731" y="1136"/>
                      <a:pt x="700" y="1129"/>
                      <a:pt x="674" y="1119"/>
                    </a:cubicBezTo>
                    <a:cubicBezTo>
                      <a:pt x="616" y="1094"/>
                      <a:pt x="552" y="1047"/>
                      <a:pt x="548" y="973"/>
                    </a:cubicBezTo>
                    <a:cubicBezTo>
                      <a:pt x="543" y="896"/>
                      <a:pt x="581" y="809"/>
                      <a:pt x="625" y="717"/>
                    </a:cubicBezTo>
                    <a:cubicBezTo>
                      <a:pt x="650" y="669"/>
                      <a:pt x="674" y="621"/>
                      <a:pt x="688" y="567"/>
                    </a:cubicBezTo>
                    <a:cubicBezTo>
                      <a:pt x="737" y="427"/>
                      <a:pt x="726" y="257"/>
                      <a:pt x="654" y="147"/>
                    </a:cubicBezTo>
                    <a:cubicBezTo>
                      <a:pt x="606" y="65"/>
                      <a:pt x="529" y="16"/>
                      <a:pt x="436" y="2"/>
                    </a:cubicBezTo>
                    <a:cubicBezTo>
                      <a:pt x="426" y="1"/>
                      <a:pt x="415" y="0"/>
                      <a:pt x="40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2"/>
              <p:cNvSpPr/>
              <p:nvPr/>
            </p:nvSpPr>
            <p:spPr>
              <a:xfrm>
                <a:off x="5137331" y="2681972"/>
                <a:ext cx="109285" cy="183404"/>
              </a:xfrm>
              <a:custGeom>
                <a:avLst/>
                <a:gdLst/>
                <a:ahLst/>
                <a:cxnLst/>
                <a:rect l="l" t="t" r="r" b="b"/>
                <a:pathLst>
                  <a:path w="1675" h="2811" extrusionOk="0">
                    <a:moveTo>
                      <a:pt x="1033" y="1508"/>
                    </a:moveTo>
                    <a:cubicBezTo>
                      <a:pt x="1085" y="1508"/>
                      <a:pt x="1145" y="1519"/>
                      <a:pt x="1200" y="1558"/>
                    </a:cubicBezTo>
                    <a:cubicBezTo>
                      <a:pt x="1287" y="1621"/>
                      <a:pt x="1345" y="1742"/>
                      <a:pt x="1380" y="1931"/>
                    </a:cubicBezTo>
                    <a:cubicBezTo>
                      <a:pt x="1413" y="2139"/>
                      <a:pt x="1398" y="2284"/>
                      <a:pt x="1336" y="2390"/>
                    </a:cubicBezTo>
                    <a:cubicBezTo>
                      <a:pt x="1253" y="2515"/>
                      <a:pt x="1105" y="2557"/>
                      <a:pt x="943" y="2557"/>
                    </a:cubicBezTo>
                    <a:cubicBezTo>
                      <a:pt x="803" y="2557"/>
                      <a:pt x="651" y="2525"/>
                      <a:pt x="523" y="2487"/>
                    </a:cubicBezTo>
                    <a:cubicBezTo>
                      <a:pt x="514" y="2250"/>
                      <a:pt x="514" y="1974"/>
                      <a:pt x="634" y="1761"/>
                    </a:cubicBezTo>
                    <a:cubicBezTo>
                      <a:pt x="702" y="1641"/>
                      <a:pt x="828" y="1543"/>
                      <a:pt x="963" y="1514"/>
                    </a:cubicBezTo>
                    <a:cubicBezTo>
                      <a:pt x="984" y="1511"/>
                      <a:pt x="1007" y="1508"/>
                      <a:pt x="1033" y="1508"/>
                    </a:cubicBezTo>
                    <a:close/>
                    <a:moveTo>
                      <a:pt x="121" y="0"/>
                    </a:moveTo>
                    <a:cubicBezTo>
                      <a:pt x="54" y="5"/>
                      <a:pt x="1" y="63"/>
                      <a:pt x="1" y="131"/>
                    </a:cubicBezTo>
                    <a:cubicBezTo>
                      <a:pt x="34" y="963"/>
                      <a:pt x="117" y="1587"/>
                      <a:pt x="257" y="2477"/>
                    </a:cubicBezTo>
                    <a:cubicBezTo>
                      <a:pt x="242" y="2487"/>
                      <a:pt x="233" y="2507"/>
                      <a:pt x="228" y="2520"/>
                    </a:cubicBezTo>
                    <a:cubicBezTo>
                      <a:pt x="204" y="2588"/>
                      <a:pt x="237" y="2661"/>
                      <a:pt x="306" y="2685"/>
                    </a:cubicBezTo>
                    <a:cubicBezTo>
                      <a:pt x="561" y="2772"/>
                      <a:pt x="770" y="2811"/>
                      <a:pt x="939" y="2811"/>
                    </a:cubicBezTo>
                    <a:cubicBezTo>
                      <a:pt x="1273" y="2811"/>
                      <a:pt x="1447" y="2670"/>
                      <a:pt x="1543" y="2525"/>
                    </a:cubicBezTo>
                    <a:cubicBezTo>
                      <a:pt x="1650" y="2366"/>
                      <a:pt x="1675" y="2158"/>
                      <a:pt x="1626" y="1887"/>
                    </a:cubicBezTo>
                    <a:cubicBezTo>
                      <a:pt x="1597" y="1723"/>
                      <a:pt x="1539" y="1491"/>
                      <a:pt x="1345" y="1355"/>
                    </a:cubicBezTo>
                    <a:cubicBezTo>
                      <a:pt x="1259" y="1290"/>
                      <a:pt x="1156" y="1256"/>
                      <a:pt x="1046" y="1256"/>
                    </a:cubicBezTo>
                    <a:cubicBezTo>
                      <a:pt x="1001" y="1256"/>
                      <a:pt x="956" y="1262"/>
                      <a:pt x="910" y="1273"/>
                    </a:cubicBezTo>
                    <a:cubicBezTo>
                      <a:pt x="706" y="1317"/>
                      <a:pt x="518" y="1456"/>
                      <a:pt x="412" y="1636"/>
                    </a:cubicBezTo>
                    <a:cubicBezTo>
                      <a:pt x="407" y="1650"/>
                      <a:pt x="398" y="1665"/>
                      <a:pt x="393" y="1679"/>
                    </a:cubicBezTo>
                    <a:cubicBezTo>
                      <a:pt x="320" y="1152"/>
                      <a:pt x="277" y="692"/>
                      <a:pt x="253" y="121"/>
                    </a:cubicBezTo>
                    <a:cubicBezTo>
                      <a:pt x="253" y="54"/>
                      <a:pt x="194" y="0"/>
                      <a:pt x="12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5231089" y="2696913"/>
                <a:ext cx="73270" cy="81100"/>
              </a:xfrm>
              <a:custGeom>
                <a:avLst/>
                <a:gdLst/>
                <a:ahLst/>
                <a:cxnLst/>
                <a:rect l="l" t="t" r="r" b="b"/>
                <a:pathLst>
                  <a:path w="1123" h="1243" extrusionOk="0">
                    <a:moveTo>
                      <a:pt x="229" y="0"/>
                    </a:moveTo>
                    <a:cubicBezTo>
                      <a:pt x="186" y="0"/>
                      <a:pt x="144" y="8"/>
                      <a:pt x="102" y="23"/>
                    </a:cubicBezTo>
                    <a:cubicBezTo>
                      <a:pt x="34" y="43"/>
                      <a:pt x="1" y="115"/>
                      <a:pt x="24" y="182"/>
                    </a:cubicBezTo>
                    <a:cubicBezTo>
                      <a:pt x="44" y="234"/>
                      <a:pt x="95" y="266"/>
                      <a:pt x="150" y="266"/>
                    </a:cubicBezTo>
                    <a:cubicBezTo>
                      <a:pt x="163" y="266"/>
                      <a:pt x="176" y="264"/>
                      <a:pt x="189" y="260"/>
                    </a:cubicBezTo>
                    <a:cubicBezTo>
                      <a:pt x="200" y="254"/>
                      <a:pt x="212" y="252"/>
                      <a:pt x="224" y="252"/>
                    </a:cubicBezTo>
                    <a:cubicBezTo>
                      <a:pt x="252" y="252"/>
                      <a:pt x="279" y="265"/>
                      <a:pt x="296" y="275"/>
                    </a:cubicBezTo>
                    <a:cubicBezTo>
                      <a:pt x="358" y="313"/>
                      <a:pt x="412" y="385"/>
                      <a:pt x="421" y="458"/>
                    </a:cubicBezTo>
                    <a:cubicBezTo>
                      <a:pt x="441" y="604"/>
                      <a:pt x="372" y="758"/>
                      <a:pt x="291" y="932"/>
                    </a:cubicBezTo>
                    <a:cubicBezTo>
                      <a:pt x="267" y="990"/>
                      <a:pt x="285" y="1063"/>
                      <a:pt x="343" y="1097"/>
                    </a:cubicBezTo>
                    <a:cubicBezTo>
                      <a:pt x="513" y="1193"/>
                      <a:pt x="707" y="1242"/>
                      <a:pt x="900" y="1242"/>
                    </a:cubicBezTo>
                    <a:cubicBezTo>
                      <a:pt x="934" y="1242"/>
                      <a:pt x="968" y="1242"/>
                      <a:pt x="1001" y="1237"/>
                    </a:cubicBezTo>
                    <a:cubicBezTo>
                      <a:pt x="1069" y="1233"/>
                      <a:pt x="1122" y="1169"/>
                      <a:pt x="1117" y="1102"/>
                    </a:cubicBezTo>
                    <a:cubicBezTo>
                      <a:pt x="1109" y="1033"/>
                      <a:pt x="1055" y="985"/>
                      <a:pt x="987" y="985"/>
                    </a:cubicBezTo>
                    <a:cubicBezTo>
                      <a:pt x="983" y="985"/>
                      <a:pt x="980" y="985"/>
                      <a:pt x="977" y="985"/>
                    </a:cubicBezTo>
                    <a:cubicBezTo>
                      <a:pt x="948" y="989"/>
                      <a:pt x="918" y="990"/>
                      <a:pt x="888" y="990"/>
                    </a:cubicBezTo>
                    <a:cubicBezTo>
                      <a:pt x="782" y="990"/>
                      <a:pt x="673" y="969"/>
                      <a:pt x="571" y="927"/>
                    </a:cubicBezTo>
                    <a:cubicBezTo>
                      <a:pt x="639" y="782"/>
                      <a:pt x="697" y="604"/>
                      <a:pt x="668" y="420"/>
                    </a:cubicBezTo>
                    <a:cubicBezTo>
                      <a:pt x="648" y="275"/>
                      <a:pt x="552" y="135"/>
                      <a:pt x="426" y="57"/>
                    </a:cubicBezTo>
                    <a:cubicBezTo>
                      <a:pt x="361" y="19"/>
                      <a:pt x="295" y="0"/>
                      <a:pt x="22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5015256" y="2748848"/>
                <a:ext cx="21205" cy="105175"/>
              </a:xfrm>
              <a:custGeom>
                <a:avLst/>
                <a:gdLst/>
                <a:ahLst/>
                <a:cxnLst/>
                <a:rect l="l" t="t" r="r" b="b"/>
                <a:pathLst>
                  <a:path w="325" h="1612" extrusionOk="0">
                    <a:moveTo>
                      <a:pt x="180" y="0"/>
                    </a:moveTo>
                    <a:cubicBezTo>
                      <a:pt x="114" y="0"/>
                      <a:pt x="72" y="54"/>
                      <a:pt x="68" y="118"/>
                    </a:cubicBezTo>
                    <a:lnTo>
                      <a:pt x="5" y="1482"/>
                    </a:lnTo>
                    <a:cubicBezTo>
                      <a:pt x="0" y="1553"/>
                      <a:pt x="53" y="1612"/>
                      <a:pt x="126" y="1612"/>
                    </a:cubicBezTo>
                    <a:lnTo>
                      <a:pt x="130" y="1612"/>
                    </a:lnTo>
                    <a:cubicBezTo>
                      <a:pt x="198" y="1612"/>
                      <a:pt x="251" y="1563"/>
                      <a:pt x="256" y="1495"/>
                    </a:cubicBezTo>
                    <a:lnTo>
                      <a:pt x="320" y="131"/>
                    </a:lnTo>
                    <a:cubicBezTo>
                      <a:pt x="324" y="64"/>
                      <a:pt x="271" y="1"/>
                      <a:pt x="198" y="1"/>
                    </a:cubicBezTo>
                    <a:cubicBezTo>
                      <a:pt x="192" y="1"/>
                      <a:pt x="186" y="0"/>
                      <a:pt x="18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4972912" y="2791128"/>
                <a:ext cx="105762" cy="20617"/>
              </a:xfrm>
              <a:custGeom>
                <a:avLst/>
                <a:gdLst/>
                <a:ahLst/>
                <a:cxnLst/>
                <a:rect l="l" t="t" r="r" b="b"/>
                <a:pathLst>
                  <a:path w="1621" h="316" extrusionOk="0">
                    <a:moveTo>
                      <a:pt x="127" y="1"/>
                    </a:moveTo>
                    <a:cubicBezTo>
                      <a:pt x="54" y="1"/>
                      <a:pt x="5" y="53"/>
                      <a:pt x="5" y="122"/>
                    </a:cubicBezTo>
                    <a:cubicBezTo>
                      <a:pt x="0" y="189"/>
                      <a:pt x="54" y="247"/>
                      <a:pt x="127" y="253"/>
                    </a:cubicBezTo>
                    <a:lnTo>
                      <a:pt x="1485" y="316"/>
                    </a:lnTo>
                    <a:lnTo>
                      <a:pt x="1491" y="316"/>
                    </a:lnTo>
                    <a:cubicBezTo>
                      <a:pt x="1558" y="316"/>
                      <a:pt x="1616" y="262"/>
                      <a:pt x="1616" y="195"/>
                    </a:cubicBezTo>
                    <a:cubicBezTo>
                      <a:pt x="1621" y="127"/>
                      <a:pt x="1568" y="69"/>
                      <a:pt x="1500" y="64"/>
                    </a:cubicBezTo>
                    <a:lnTo>
                      <a:pt x="136" y="1"/>
                    </a:lnTo>
                    <a:cubicBezTo>
                      <a:pt x="133" y="1"/>
                      <a:pt x="130" y="1"/>
                      <a:pt x="12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2"/>
              <p:cNvSpPr/>
              <p:nvPr/>
            </p:nvSpPr>
            <p:spPr>
              <a:xfrm>
                <a:off x="4413755" y="2783429"/>
                <a:ext cx="111765" cy="20487"/>
              </a:xfrm>
              <a:custGeom>
                <a:avLst/>
                <a:gdLst/>
                <a:ahLst/>
                <a:cxnLst/>
                <a:rect l="l" t="t" r="r" b="b"/>
                <a:pathLst>
                  <a:path w="1713" h="314" extrusionOk="0">
                    <a:moveTo>
                      <a:pt x="941" y="1"/>
                    </a:moveTo>
                    <a:cubicBezTo>
                      <a:pt x="666" y="1"/>
                      <a:pt x="391" y="20"/>
                      <a:pt x="116" y="61"/>
                    </a:cubicBezTo>
                    <a:cubicBezTo>
                      <a:pt x="49" y="70"/>
                      <a:pt x="0" y="133"/>
                      <a:pt x="9" y="206"/>
                    </a:cubicBezTo>
                    <a:cubicBezTo>
                      <a:pt x="20" y="269"/>
                      <a:pt x="72" y="313"/>
                      <a:pt x="136" y="313"/>
                    </a:cubicBezTo>
                    <a:lnTo>
                      <a:pt x="154" y="313"/>
                    </a:lnTo>
                    <a:cubicBezTo>
                      <a:pt x="421" y="274"/>
                      <a:pt x="690" y="254"/>
                      <a:pt x="958" y="254"/>
                    </a:cubicBezTo>
                    <a:cubicBezTo>
                      <a:pt x="1162" y="254"/>
                      <a:pt x="1365" y="266"/>
                      <a:pt x="1567" y="289"/>
                    </a:cubicBezTo>
                    <a:cubicBezTo>
                      <a:pt x="1572" y="289"/>
                      <a:pt x="1577" y="290"/>
                      <a:pt x="1583" y="290"/>
                    </a:cubicBezTo>
                    <a:cubicBezTo>
                      <a:pt x="1644" y="290"/>
                      <a:pt x="1698" y="239"/>
                      <a:pt x="1708" y="177"/>
                    </a:cubicBezTo>
                    <a:cubicBezTo>
                      <a:pt x="1712" y="104"/>
                      <a:pt x="1664" y="41"/>
                      <a:pt x="1596" y="37"/>
                    </a:cubicBezTo>
                    <a:cubicBezTo>
                      <a:pt x="1378" y="13"/>
                      <a:pt x="1160" y="1"/>
                      <a:pt x="94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4412711" y="2816312"/>
                <a:ext cx="111830" cy="20356"/>
              </a:xfrm>
              <a:custGeom>
                <a:avLst/>
                <a:gdLst/>
                <a:ahLst/>
                <a:cxnLst/>
                <a:rect l="l" t="t" r="r" b="b"/>
                <a:pathLst>
                  <a:path w="1714" h="312" extrusionOk="0">
                    <a:moveTo>
                      <a:pt x="942" y="0"/>
                    </a:moveTo>
                    <a:cubicBezTo>
                      <a:pt x="666" y="0"/>
                      <a:pt x="390" y="20"/>
                      <a:pt x="117" y="60"/>
                    </a:cubicBezTo>
                    <a:cubicBezTo>
                      <a:pt x="50" y="70"/>
                      <a:pt x="1" y="133"/>
                      <a:pt x="11" y="205"/>
                    </a:cubicBezTo>
                    <a:cubicBezTo>
                      <a:pt x="21" y="268"/>
                      <a:pt x="74" y="312"/>
                      <a:pt x="137" y="312"/>
                    </a:cubicBezTo>
                    <a:lnTo>
                      <a:pt x="152" y="312"/>
                    </a:lnTo>
                    <a:cubicBezTo>
                      <a:pt x="420" y="273"/>
                      <a:pt x="690" y="253"/>
                      <a:pt x="959" y="253"/>
                    </a:cubicBezTo>
                    <a:cubicBezTo>
                      <a:pt x="1161" y="253"/>
                      <a:pt x="1363" y="264"/>
                      <a:pt x="1563" y="287"/>
                    </a:cubicBezTo>
                    <a:cubicBezTo>
                      <a:pt x="1569" y="288"/>
                      <a:pt x="1575" y="288"/>
                      <a:pt x="1580" y="288"/>
                    </a:cubicBezTo>
                    <a:cubicBezTo>
                      <a:pt x="1646" y="288"/>
                      <a:pt x="1700" y="239"/>
                      <a:pt x="1704" y="176"/>
                    </a:cubicBezTo>
                    <a:cubicBezTo>
                      <a:pt x="1713" y="104"/>
                      <a:pt x="1661" y="46"/>
                      <a:pt x="1592" y="35"/>
                    </a:cubicBezTo>
                    <a:cubicBezTo>
                      <a:pt x="1377" y="12"/>
                      <a:pt x="1159" y="0"/>
                      <a:pt x="94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2"/>
              <p:cNvSpPr/>
              <p:nvPr/>
            </p:nvSpPr>
            <p:spPr>
              <a:xfrm>
                <a:off x="4578436" y="2635321"/>
                <a:ext cx="886810" cy="246169"/>
              </a:xfrm>
              <a:custGeom>
                <a:avLst/>
                <a:gdLst/>
                <a:ahLst/>
                <a:cxnLst/>
                <a:rect l="l" t="t" r="r" b="b"/>
                <a:pathLst>
                  <a:path w="13592" h="3773" extrusionOk="0">
                    <a:moveTo>
                      <a:pt x="13457" y="0"/>
                    </a:moveTo>
                    <a:lnTo>
                      <a:pt x="2075" y="459"/>
                    </a:lnTo>
                    <a:cubicBezTo>
                      <a:pt x="1930" y="465"/>
                      <a:pt x="1737" y="474"/>
                      <a:pt x="1588" y="595"/>
                    </a:cubicBezTo>
                    <a:cubicBezTo>
                      <a:pt x="1432" y="720"/>
                      <a:pt x="1385" y="923"/>
                      <a:pt x="1356" y="1054"/>
                    </a:cubicBezTo>
                    <a:lnTo>
                      <a:pt x="818" y="3303"/>
                    </a:lnTo>
                    <a:lnTo>
                      <a:pt x="253" y="2282"/>
                    </a:lnTo>
                    <a:cubicBezTo>
                      <a:pt x="229" y="2243"/>
                      <a:pt x="186" y="2219"/>
                      <a:pt x="142" y="2219"/>
                    </a:cubicBezTo>
                    <a:cubicBezTo>
                      <a:pt x="122" y="2219"/>
                      <a:pt x="102" y="2224"/>
                      <a:pt x="83" y="2235"/>
                    </a:cubicBezTo>
                    <a:cubicBezTo>
                      <a:pt x="21" y="2268"/>
                      <a:pt x="1" y="2345"/>
                      <a:pt x="35" y="2403"/>
                    </a:cubicBezTo>
                    <a:lnTo>
                      <a:pt x="755" y="3709"/>
                    </a:lnTo>
                    <a:cubicBezTo>
                      <a:pt x="780" y="3749"/>
                      <a:pt x="823" y="3773"/>
                      <a:pt x="867" y="3773"/>
                    </a:cubicBezTo>
                    <a:lnTo>
                      <a:pt x="885" y="3773"/>
                    </a:lnTo>
                    <a:cubicBezTo>
                      <a:pt x="934" y="3767"/>
                      <a:pt x="978" y="3729"/>
                      <a:pt x="988" y="3675"/>
                    </a:cubicBezTo>
                    <a:lnTo>
                      <a:pt x="1597" y="1112"/>
                    </a:lnTo>
                    <a:cubicBezTo>
                      <a:pt x="1631" y="976"/>
                      <a:pt x="1664" y="856"/>
                      <a:pt x="1747" y="788"/>
                    </a:cubicBezTo>
                    <a:cubicBezTo>
                      <a:pt x="1825" y="726"/>
                      <a:pt x="1945" y="715"/>
                      <a:pt x="2086" y="711"/>
                    </a:cubicBezTo>
                    <a:lnTo>
                      <a:pt x="13466" y="251"/>
                    </a:lnTo>
                    <a:cubicBezTo>
                      <a:pt x="13538" y="251"/>
                      <a:pt x="13592" y="193"/>
                      <a:pt x="13587" y="121"/>
                    </a:cubicBezTo>
                    <a:cubicBezTo>
                      <a:pt x="13587" y="52"/>
                      <a:pt x="13529" y="0"/>
                      <a:pt x="1346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32"/>
            <p:cNvGrpSpPr/>
            <p:nvPr/>
          </p:nvGrpSpPr>
          <p:grpSpPr>
            <a:xfrm>
              <a:off x="5432949" y="2665113"/>
              <a:ext cx="1020303" cy="201637"/>
              <a:chOff x="4189906" y="3078990"/>
              <a:chExt cx="1290542" cy="255043"/>
            </a:xfrm>
          </p:grpSpPr>
          <p:sp>
            <p:nvSpPr>
              <p:cNvPr id="221" name="Google Shape;221;p32"/>
              <p:cNvSpPr/>
              <p:nvPr/>
            </p:nvSpPr>
            <p:spPr>
              <a:xfrm>
                <a:off x="4734308" y="3184427"/>
                <a:ext cx="134209" cy="149607"/>
              </a:xfrm>
              <a:custGeom>
                <a:avLst/>
                <a:gdLst/>
                <a:ahLst/>
                <a:cxnLst/>
                <a:rect l="l" t="t" r="r" b="b"/>
                <a:pathLst>
                  <a:path w="2057" h="2293" extrusionOk="0">
                    <a:moveTo>
                      <a:pt x="1286" y="0"/>
                    </a:moveTo>
                    <a:cubicBezTo>
                      <a:pt x="861" y="0"/>
                      <a:pt x="436" y="241"/>
                      <a:pt x="243" y="619"/>
                    </a:cubicBezTo>
                    <a:cubicBezTo>
                      <a:pt x="1" y="1088"/>
                      <a:pt x="132" y="1712"/>
                      <a:pt x="538" y="2046"/>
                    </a:cubicBezTo>
                    <a:cubicBezTo>
                      <a:pt x="746" y="2210"/>
                      <a:pt x="1003" y="2293"/>
                      <a:pt x="1264" y="2293"/>
                    </a:cubicBezTo>
                    <a:cubicBezTo>
                      <a:pt x="1530" y="2293"/>
                      <a:pt x="1791" y="2210"/>
                      <a:pt x="1994" y="2041"/>
                    </a:cubicBezTo>
                    <a:cubicBezTo>
                      <a:pt x="2047" y="1997"/>
                      <a:pt x="2057" y="1920"/>
                      <a:pt x="2014" y="1867"/>
                    </a:cubicBezTo>
                    <a:cubicBezTo>
                      <a:pt x="1989" y="1834"/>
                      <a:pt x="1952" y="1819"/>
                      <a:pt x="1915" y="1819"/>
                    </a:cubicBezTo>
                    <a:cubicBezTo>
                      <a:pt x="1886" y="1819"/>
                      <a:pt x="1857" y="1828"/>
                      <a:pt x="1834" y="1847"/>
                    </a:cubicBezTo>
                    <a:cubicBezTo>
                      <a:pt x="1674" y="1978"/>
                      <a:pt x="1470" y="2043"/>
                      <a:pt x="1266" y="2043"/>
                    </a:cubicBezTo>
                    <a:cubicBezTo>
                      <a:pt x="1061" y="2043"/>
                      <a:pt x="857" y="1978"/>
                      <a:pt x="697" y="1847"/>
                    </a:cubicBezTo>
                    <a:cubicBezTo>
                      <a:pt x="378" y="1591"/>
                      <a:pt x="277" y="1103"/>
                      <a:pt x="465" y="735"/>
                    </a:cubicBezTo>
                    <a:cubicBezTo>
                      <a:pt x="619" y="436"/>
                      <a:pt x="951" y="251"/>
                      <a:pt x="1284" y="251"/>
                    </a:cubicBezTo>
                    <a:cubicBezTo>
                      <a:pt x="1339" y="251"/>
                      <a:pt x="1393" y="256"/>
                      <a:pt x="1447" y="266"/>
                    </a:cubicBezTo>
                    <a:cubicBezTo>
                      <a:pt x="1457" y="314"/>
                      <a:pt x="1496" y="358"/>
                      <a:pt x="1549" y="367"/>
                    </a:cubicBezTo>
                    <a:cubicBezTo>
                      <a:pt x="1559" y="369"/>
                      <a:pt x="1569" y="370"/>
                      <a:pt x="1579" y="370"/>
                    </a:cubicBezTo>
                    <a:cubicBezTo>
                      <a:pt x="1644" y="370"/>
                      <a:pt x="1701" y="328"/>
                      <a:pt x="1713" y="261"/>
                    </a:cubicBezTo>
                    <a:cubicBezTo>
                      <a:pt x="1737" y="174"/>
                      <a:pt x="1665" y="63"/>
                      <a:pt x="1573" y="39"/>
                    </a:cubicBezTo>
                    <a:cubicBezTo>
                      <a:pt x="1479" y="13"/>
                      <a:pt x="1382" y="0"/>
                      <a:pt x="128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p:nvPr/>
            </p:nvSpPr>
            <p:spPr>
              <a:xfrm>
                <a:off x="4189906" y="3184688"/>
                <a:ext cx="184056" cy="132317"/>
              </a:xfrm>
              <a:custGeom>
                <a:avLst/>
                <a:gdLst/>
                <a:ahLst/>
                <a:cxnLst/>
                <a:rect l="l" t="t" r="r" b="b"/>
                <a:pathLst>
                  <a:path w="2821" h="2028" extrusionOk="0">
                    <a:moveTo>
                      <a:pt x="1064" y="252"/>
                    </a:moveTo>
                    <a:cubicBezTo>
                      <a:pt x="1151" y="252"/>
                      <a:pt x="1249" y="286"/>
                      <a:pt x="1292" y="354"/>
                    </a:cubicBezTo>
                    <a:cubicBezTo>
                      <a:pt x="1238" y="533"/>
                      <a:pt x="1229" y="722"/>
                      <a:pt x="1224" y="905"/>
                    </a:cubicBezTo>
                    <a:cubicBezTo>
                      <a:pt x="1220" y="997"/>
                      <a:pt x="1214" y="1089"/>
                      <a:pt x="1205" y="1180"/>
                    </a:cubicBezTo>
                    <a:cubicBezTo>
                      <a:pt x="1176" y="1423"/>
                      <a:pt x="1064" y="1698"/>
                      <a:pt x="843" y="1761"/>
                    </a:cubicBezTo>
                    <a:cubicBezTo>
                      <a:pt x="815" y="1769"/>
                      <a:pt x="787" y="1773"/>
                      <a:pt x="758" y="1773"/>
                    </a:cubicBezTo>
                    <a:cubicBezTo>
                      <a:pt x="689" y="1773"/>
                      <a:pt x="616" y="1750"/>
                      <a:pt x="547" y="1708"/>
                    </a:cubicBezTo>
                    <a:cubicBezTo>
                      <a:pt x="421" y="1621"/>
                      <a:pt x="329" y="1481"/>
                      <a:pt x="310" y="1336"/>
                    </a:cubicBezTo>
                    <a:cubicBezTo>
                      <a:pt x="262" y="1006"/>
                      <a:pt x="479" y="693"/>
                      <a:pt x="610" y="537"/>
                    </a:cubicBezTo>
                    <a:cubicBezTo>
                      <a:pt x="745" y="378"/>
                      <a:pt x="866" y="291"/>
                      <a:pt x="988" y="262"/>
                    </a:cubicBezTo>
                    <a:cubicBezTo>
                      <a:pt x="1011" y="252"/>
                      <a:pt x="1040" y="252"/>
                      <a:pt x="1064" y="252"/>
                    </a:cubicBezTo>
                    <a:close/>
                    <a:moveTo>
                      <a:pt x="1058" y="1"/>
                    </a:moveTo>
                    <a:cubicBezTo>
                      <a:pt x="1014" y="1"/>
                      <a:pt x="970" y="5"/>
                      <a:pt x="930" y="15"/>
                    </a:cubicBezTo>
                    <a:cubicBezTo>
                      <a:pt x="697" y="73"/>
                      <a:pt x="528" y="247"/>
                      <a:pt x="421" y="373"/>
                    </a:cubicBezTo>
                    <a:cubicBezTo>
                      <a:pt x="223" y="606"/>
                      <a:pt x="1" y="963"/>
                      <a:pt x="59" y="1369"/>
                    </a:cubicBezTo>
                    <a:cubicBezTo>
                      <a:pt x="88" y="1587"/>
                      <a:pt x="223" y="1796"/>
                      <a:pt x="412" y="1916"/>
                    </a:cubicBezTo>
                    <a:cubicBezTo>
                      <a:pt x="523" y="1988"/>
                      <a:pt x="639" y="2028"/>
                      <a:pt x="760" y="2028"/>
                    </a:cubicBezTo>
                    <a:cubicBezTo>
                      <a:pt x="808" y="2028"/>
                      <a:pt x="861" y="2017"/>
                      <a:pt x="910" y="2003"/>
                    </a:cubicBezTo>
                    <a:cubicBezTo>
                      <a:pt x="1253" y="1906"/>
                      <a:pt x="1417" y="1529"/>
                      <a:pt x="1457" y="1209"/>
                    </a:cubicBezTo>
                    <a:cubicBezTo>
                      <a:pt x="1490" y="1307"/>
                      <a:pt x="1539" y="1399"/>
                      <a:pt x="1602" y="1486"/>
                    </a:cubicBezTo>
                    <a:cubicBezTo>
                      <a:pt x="1747" y="1693"/>
                      <a:pt x="1993" y="1838"/>
                      <a:pt x="2245" y="1867"/>
                    </a:cubicBezTo>
                    <a:cubicBezTo>
                      <a:pt x="2275" y="1871"/>
                      <a:pt x="2305" y="1873"/>
                      <a:pt x="2334" y="1873"/>
                    </a:cubicBezTo>
                    <a:cubicBezTo>
                      <a:pt x="2498" y="1873"/>
                      <a:pt x="2647" y="1816"/>
                      <a:pt x="2763" y="1718"/>
                    </a:cubicBezTo>
                    <a:cubicBezTo>
                      <a:pt x="2816" y="1669"/>
                      <a:pt x="2821" y="1592"/>
                      <a:pt x="2772" y="1539"/>
                    </a:cubicBezTo>
                    <a:cubicBezTo>
                      <a:pt x="2749" y="1510"/>
                      <a:pt x="2714" y="1496"/>
                      <a:pt x="2680" y="1496"/>
                    </a:cubicBezTo>
                    <a:cubicBezTo>
                      <a:pt x="2650" y="1496"/>
                      <a:pt x="2620" y="1507"/>
                      <a:pt x="2598" y="1529"/>
                    </a:cubicBezTo>
                    <a:cubicBezTo>
                      <a:pt x="2515" y="1601"/>
                      <a:pt x="2421" y="1620"/>
                      <a:pt x="2340" y="1620"/>
                    </a:cubicBezTo>
                    <a:cubicBezTo>
                      <a:pt x="2317" y="1620"/>
                      <a:pt x="2294" y="1618"/>
                      <a:pt x="2274" y="1616"/>
                    </a:cubicBezTo>
                    <a:cubicBezTo>
                      <a:pt x="2095" y="1597"/>
                      <a:pt x="1910" y="1486"/>
                      <a:pt x="1805" y="1340"/>
                    </a:cubicBezTo>
                    <a:cubicBezTo>
                      <a:pt x="1602" y="1055"/>
                      <a:pt x="1577" y="649"/>
                      <a:pt x="1558" y="325"/>
                    </a:cubicBezTo>
                    <a:cubicBezTo>
                      <a:pt x="1558" y="296"/>
                      <a:pt x="1544" y="267"/>
                      <a:pt x="1524" y="247"/>
                    </a:cubicBezTo>
                    <a:cubicBezTo>
                      <a:pt x="1431" y="80"/>
                      <a:pt x="1238" y="1"/>
                      <a:pt x="105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2"/>
              <p:cNvSpPr/>
              <p:nvPr/>
            </p:nvSpPr>
            <p:spPr>
              <a:xfrm>
                <a:off x="4877000" y="3137516"/>
                <a:ext cx="70726" cy="90821"/>
              </a:xfrm>
              <a:custGeom>
                <a:avLst/>
                <a:gdLst/>
                <a:ahLst/>
                <a:cxnLst/>
                <a:rect l="l" t="t" r="r" b="b"/>
                <a:pathLst>
                  <a:path w="1084" h="1392" extrusionOk="0">
                    <a:moveTo>
                      <a:pt x="394" y="1"/>
                    </a:moveTo>
                    <a:cubicBezTo>
                      <a:pt x="224" y="1"/>
                      <a:pt x="98" y="153"/>
                      <a:pt x="44" y="220"/>
                    </a:cubicBezTo>
                    <a:cubicBezTo>
                      <a:pt x="1" y="278"/>
                      <a:pt x="6" y="356"/>
                      <a:pt x="64" y="400"/>
                    </a:cubicBezTo>
                    <a:cubicBezTo>
                      <a:pt x="86" y="418"/>
                      <a:pt x="113" y="427"/>
                      <a:pt x="140" y="427"/>
                    </a:cubicBezTo>
                    <a:cubicBezTo>
                      <a:pt x="176" y="427"/>
                      <a:pt x="212" y="411"/>
                      <a:pt x="238" y="380"/>
                    </a:cubicBezTo>
                    <a:cubicBezTo>
                      <a:pt x="265" y="348"/>
                      <a:pt x="336" y="254"/>
                      <a:pt x="393" y="254"/>
                    </a:cubicBezTo>
                    <a:cubicBezTo>
                      <a:pt x="396" y="254"/>
                      <a:pt x="399" y="254"/>
                      <a:pt x="401" y="255"/>
                    </a:cubicBezTo>
                    <a:cubicBezTo>
                      <a:pt x="412" y="255"/>
                      <a:pt x="421" y="255"/>
                      <a:pt x="436" y="278"/>
                    </a:cubicBezTo>
                    <a:cubicBezTo>
                      <a:pt x="465" y="327"/>
                      <a:pt x="470" y="419"/>
                      <a:pt x="445" y="481"/>
                    </a:cubicBezTo>
                    <a:cubicBezTo>
                      <a:pt x="430" y="525"/>
                      <a:pt x="412" y="568"/>
                      <a:pt x="392" y="612"/>
                    </a:cubicBezTo>
                    <a:cubicBezTo>
                      <a:pt x="339" y="724"/>
                      <a:pt x="281" y="849"/>
                      <a:pt x="291" y="994"/>
                    </a:cubicBezTo>
                    <a:cubicBezTo>
                      <a:pt x="305" y="1149"/>
                      <a:pt x="416" y="1289"/>
                      <a:pt x="575" y="1352"/>
                    </a:cubicBezTo>
                    <a:cubicBezTo>
                      <a:pt x="639" y="1376"/>
                      <a:pt x="697" y="1391"/>
                      <a:pt x="760" y="1391"/>
                    </a:cubicBezTo>
                    <a:cubicBezTo>
                      <a:pt x="861" y="1391"/>
                      <a:pt x="959" y="1358"/>
                      <a:pt x="1031" y="1289"/>
                    </a:cubicBezTo>
                    <a:cubicBezTo>
                      <a:pt x="1079" y="1246"/>
                      <a:pt x="1084" y="1164"/>
                      <a:pt x="1040" y="1110"/>
                    </a:cubicBezTo>
                    <a:cubicBezTo>
                      <a:pt x="1014" y="1084"/>
                      <a:pt x="980" y="1071"/>
                      <a:pt x="945" y="1071"/>
                    </a:cubicBezTo>
                    <a:cubicBezTo>
                      <a:pt x="916" y="1071"/>
                      <a:pt x="886" y="1081"/>
                      <a:pt x="861" y="1101"/>
                    </a:cubicBezTo>
                    <a:cubicBezTo>
                      <a:pt x="832" y="1127"/>
                      <a:pt x="794" y="1138"/>
                      <a:pt x="757" y="1138"/>
                    </a:cubicBezTo>
                    <a:cubicBezTo>
                      <a:pt x="727" y="1138"/>
                      <a:pt x="697" y="1131"/>
                      <a:pt x="673" y="1120"/>
                    </a:cubicBezTo>
                    <a:cubicBezTo>
                      <a:pt x="615" y="1096"/>
                      <a:pt x="552" y="1048"/>
                      <a:pt x="542" y="975"/>
                    </a:cubicBezTo>
                    <a:cubicBezTo>
                      <a:pt x="537" y="898"/>
                      <a:pt x="575" y="811"/>
                      <a:pt x="620" y="719"/>
                    </a:cubicBezTo>
                    <a:cubicBezTo>
                      <a:pt x="644" y="670"/>
                      <a:pt x="668" y="617"/>
                      <a:pt x="687" y="568"/>
                    </a:cubicBezTo>
                    <a:cubicBezTo>
                      <a:pt x="736" y="429"/>
                      <a:pt x="721" y="260"/>
                      <a:pt x="653" y="148"/>
                    </a:cubicBezTo>
                    <a:cubicBezTo>
                      <a:pt x="600" y="66"/>
                      <a:pt x="523" y="17"/>
                      <a:pt x="430" y="3"/>
                    </a:cubicBezTo>
                    <a:cubicBezTo>
                      <a:pt x="418" y="1"/>
                      <a:pt x="406" y="1"/>
                      <a:pt x="39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2"/>
              <p:cNvSpPr/>
              <p:nvPr/>
            </p:nvSpPr>
            <p:spPr>
              <a:xfrm>
                <a:off x="5152468" y="3125706"/>
                <a:ext cx="109285" cy="183338"/>
              </a:xfrm>
              <a:custGeom>
                <a:avLst/>
                <a:gdLst/>
                <a:ahLst/>
                <a:cxnLst/>
                <a:rect l="l" t="t" r="r" b="b"/>
                <a:pathLst>
                  <a:path w="1675" h="2810" extrusionOk="0">
                    <a:moveTo>
                      <a:pt x="1043" y="1507"/>
                    </a:moveTo>
                    <a:cubicBezTo>
                      <a:pt x="1093" y="1507"/>
                      <a:pt x="1149" y="1518"/>
                      <a:pt x="1200" y="1557"/>
                    </a:cubicBezTo>
                    <a:cubicBezTo>
                      <a:pt x="1287" y="1620"/>
                      <a:pt x="1345" y="1742"/>
                      <a:pt x="1380" y="1930"/>
                    </a:cubicBezTo>
                    <a:cubicBezTo>
                      <a:pt x="1418" y="2133"/>
                      <a:pt x="1403" y="2283"/>
                      <a:pt x="1336" y="2385"/>
                    </a:cubicBezTo>
                    <a:cubicBezTo>
                      <a:pt x="1253" y="2512"/>
                      <a:pt x="1105" y="2556"/>
                      <a:pt x="942" y="2556"/>
                    </a:cubicBezTo>
                    <a:cubicBezTo>
                      <a:pt x="803" y="2556"/>
                      <a:pt x="653" y="2524"/>
                      <a:pt x="523" y="2486"/>
                    </a:cubicBezTo>
                    <a:cubicBezTo>
                      <a:pt x="514" y="2240"/>
                      <a:pt x="514" y="1974"/>
                      <a:pt x="635" y="1756"/>
                    </a:cubicBezTo>
                    <a:cubicBezTo>
                      <a:pt x="702" y="1640"/>
                      <a:pt x="833" y="1543"/>
                      <a:pt x="963" y="1514"/>
                    </a:cubicBezTo>
                    <a:cubicBezTo>
                      <a:pt x="986" y="1510"/>
                      <a:pt x="1013" y="1507"/>
                      <a:pt x="1043" y="1507"/>
                    </a:cubicBezTo>
                    <a:close/>
                    <a:moveTo>
                      <a:pt x="126" y="1"/>
                    </a:moveTo>
                    <a:cubicBezTo>
                      <a:pt x="54" y="1"/>
                      <a:pt x="1" y="59"/>
                      <a:pt x="5" y="131"/>
                    </a:cubicBezTo>
                    <a:cubicBezTo>
                      <a:pt x="39" y="963"/>
                      <a:pt x="117" y="1586"/>
                      <a:pt x="257" y="2472"/>
                    </a:cubicBezTo>
                    <a:cubicBezTo>
                      <a:pt x="248" y="2486"/>
                      <a:pt x="233" y="2501"/>
                      <a:pt x="228" y="2520"/>
                    </a:cubicBezTo>
                    <a:cubicBezTo>
                      <a:pt x="204" y="2588"/>
                      <a:pt x="238" y="2660"/>
                      <a:pt x="306" y="2680"/>
                    </a:cubicBezTo>
                    <a:cubicBezTo>
                      <a:pt x="567" y="2771"/>
                      <a:pt x="775" y="2810"/>
                      <a:pt x="945" y="2810"/>
                    </a:cubicBezTo>
                    <a:cubicBezTo>
                      <a:pt x="1273" y="2810"/>
                      <a:pt x="1452" y="2670"/>
                      <a:pt x="1544" y="2525"/>
                    </a:cubicBezTo>
                    <a:cubicBezTo>
                      <a:pt x="1650" y="2365"/>
                      <a:pt x="1675" y="2157"/>
                      <a:pt x="1631" y="1887"/>
                    </a:cubicBezTo>
                    <a:cubicBezTo>
                      <a:pt x="1583" y="1630"/>
                      <a:pt x="1490" y="1456"/>
                      <a:pt x="1351" y="1349"/>
                    </a:cubicBezTo>
                    <a:cubicBezTo>
                      <a:pt x="1259" y="1286"/>
                      <a:pt x="1152" y="1253"/>
                      <a:pt x="1038" y="1253"/>
                    </a:cubicBezTo>
                    <a:cubicBezTo>
                      <a:pt x="996" y="1253"/>
                      <a:pt x="953" y="1258"/>
                      <a:pt x="910" y="1267"/>
                    </a:cubicBezTo>
                    <a:cubicBezTo>
                      <a:pt x="707" y="1311"/>
                      <a:pt x="519" y="1452"/>
                      <a:pt x="416" y="1635"/>
                    </a:cubicBezTo>
                    <a:cubicBezTo>
                      <a:pt x="407" y="1649"/>
                      <a:pt x="402" y="1659"/>
                      <a:pt x="393" y="1673"/>
                    </a:cubicBezTo>
                    <a:cubicBezTo>
                      <a:pt x="325" y="1151"/>
                      <a:pt x="277" y="687"/>
                      <a:pt x="257" y="121"/>
                    </a:cubicBezTo>
                    <a:cubicBezTo>
                      <a:pt x="253" y="53"/>
                      <a:pt x="199" y="1"/>
                      <a:pt x="13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2"/>
              <p:cNvSpPr/>
              <p:nvPr/>
            </p:nvSpPr>
            <p:spPr>
              <a:xfrm>
                <a:off x="5246552" y="3140517"/>
                <a:ext cx="72944" cy="81165"/>
              </a:xfrm>
              <a:custGeom>
                <a:avLst/>
                <a:gdLst/>
                <a:ahLst/>
                <a:cxnLst/>
                <a:rect l="l" t="t" r="r" b="b"/>
                <a:pathLst>
                  <a:path w="1118" h="1244" extrusionOk="0">
                    <a:moveTo>
                      <a:pt x="220" y="0"/>
                    </a:moveTo>
                    <a:cubicBezTo>
                      <a:pt x="178" y="0"/>
                      <a:pt x="137" y="7"/>
                      <a:pt x="97" y="20"/>
                    </a:cubicBezTo>
                    <a:cubicBezTo>
                      <a:pt x="34" y="44"/>
                      <a:pt x="1" y="116"/>
                      <a:pt x="19" y="185"/>
                    </a:cubicBezTo>
                    <a:cubicBezTo>
                      <a:pt x="38" y="233"/>
                      <a:pt x="87" y="264"/>
                      <a:pt x="139" y="264"/>
                    </a:cubicBezTo>
                    <a:cubicBezTo>
                      <a:pt x="154" y="264"/>
                      <a:pt x="169" y="262"/>
                      <a:pt x="184" y="256"/>
                    </a:cubicBezTo>
                    <a:cubicBezTo>
                      <a:pt x="196" y="253"/>
                      <a:pt x="208" y="251"/>
                      <a:pt x="220" y="251"/>
                    </a:cubicBezTo>
                    <a:cubicBezTo>
                      <a:pt x="249" y="251"/>
                      <a:pt x="275" y="262"/>
                      <a:pt x="295" y="276"/>
                    </a:cubicBezTo>
                    <a:cubicBezTo>
                      <a:pt x="358" y="315"/>
                      <a:pt x="407" y="388"/>
                      <a:pt x="416" y="460"/>
                    </a:cubicBezTo>
                    <a:cubicBezTo>
                      <a:pt x="436" y="605"/>
                      <a:pt x="373" y="754"/>
                      <a:pt x="291" y="934"/>
                    </a:cubicBezTo>
                    <a:cubicBezTo>
                      <a:pt x="262" y="992"/>
                      <a:pt x="280" y="1064"/>
                      <a:pt x="338" y="1093"/>
                    </a:cubicBezTo>
                    <a:cubicBezTo>
                      <a:pt x="508" y="1190"/>
                      <a:pt x="702" y="1243"/>
                      <a:pt x="896" y="1243"/>
                    </a:cubicBezTo>
                    <a:cubicBezTo>
                      <a:pt x="929" y="1243"/>
                      <a:pt x="963" y="1243"/>
                      <a:pt x="997" y="1239"/>
                    </a:cubicBezTo>
                    <a:cubicBezTo>
                      <a:pt x="1070" y="1234"/>
                      <a:pt x="1117" y="1171"/>
                      <a:pt x="1113" y="1103"/>
                    </a:cubicBezTo>
                    <a:cubicBezTo>
                      <a:pt x="1108" y="1034"/>
                      <a:pt x="1046" y="986"/>
                      <a:pt x="981" y="986"/>
                    </a:cubicBezTo>
                    <a:cubicBezTo>
                      <a:pt x="978" y="986"/>
                      <a:pt x="975" y="986"/>
                      <a:pt x="972" y="987"/>
                    </a:cubicBezTo>
                    <a:cubicBezTo>
                      <a:pt x="945" y="990"/>
                      <a:pt x="918" y="991"/>
                      <a:pt x="891" y="991"/>
                    </a:cubicBezTo>
                    <a:cubicBezTo>
                      <a:pt x="782" y="991"/>
                      <a:pt x="672" y="968"/>
                      <a:pt x="571" y="929"/>
                    </a:cubicBezTo>
                    <a:cubicBezTo>
                      <a:pt x="634" y="779"/>
                      <a:pt x="692" y="605"/>
                      <a:pt x="668" y="421"/>
                    </a:cubicBezTo>
                    <a:cubicBezTo>
                      <a:pt x="644" y="276"/>
                      <a:pt x="552" y="136"/>
                      <a:pt x="421" y="58"/>
                    </a:cubicBezTo>
                    <a:cubicBezTo>
                      <a:pt x="358" y="19"/>
                      <a:pt x="289" y="0"/>
                      <a:pt x="22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2"/>
              <p:cNvSpPr/>
              <p:nvPr/>
            </p:nvSpPr>
            <p:spPr>
              <a:xfrm>
                <a:off x="5030719" y="3192518"/>
                <a:ext cx="20878" cy="105175"/>
              </a:xfrm>
              <a:custGeom>
                <a:avLst/>
                <a:gdLst/>
                <a:ahLst/>
                <a:cxnLst/>
                <a:rect l="l" t="t" r="r" b="b"/>
                <a:pathLst>
                  <a:path w="320" h="1612" extrusionOk="0">
                    <a:moveTo>
                      <a:pt x="182" y="1"/>
                    </a:moveTo>
                    <a:cubicBezTo>
                      <a:pt x="114" y="1"/>
                      <a:pt x="68" y="55"/>
                      <a:pt x="68" y="118"/>
                    </a:cubicBezTo>
                    <a:lnTo>
                      <a:pt x="0" y="1482"/>
                    </a:lnTo>
                    <a:cubicBezTo>
                      <a:pt x="0" y="1549"/>
                      <a:pt x="54" y="1607"/>
                      <a:pt x="121" y="1612"/>
                    </a:cubicBezTo>
                    <a:lnTo>
                      <a:pt x="126" y="1612"/>
                    </a:lnTo>
                    <a:cubicBezTo>
                      <a:pt x="193" y="1612"/>
                      <a:pt x="251" y="1559"/>
                      <a:pt x="251" y="1491"/>
                    </a:cubicBezTo>
                    <a:lnTo>
                      <a:pt x="319" y="132"/>
                    </a:lnTo>
                    <a:cubicBezTo>
                      <a:pt x="319" y="60"/>
                      <a:pt x="266" y="2"/>
                      <a:pt x="199" y="2"/>
                    </a:cubicBezTo>
                    <a:cubicBezTo>
                      <a:pt x="193" y="1"/>
                      <a:pt x="188" y="1"/>
                      <a:pt x="18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4988049" y="3234862"/>
                <a:ext cx="105827" cy="20552"/>
              </a:xfrm>
              <a:custGeom>
                <a:avLst/>
                <a:gdLst/>
                <a:ahLst/>
                <a:cxnLst/>
                <a:rect l="l" t="t" r="r" b="b"/>
                <a:pathLst>
                  <a:path w="1622" h="315" extrusionOk="0">
                    <a:moveTo>
                      <a:pt x="132" y="0"/>
                    </a:moveTo>
                    <a:cubicBezTo>
                      <a:pt x="63" y="0"/>
                      <a:pt x="11" y="54"/>
                      <a:pt x="5" y="116"/>
                    </a:cubicBezTo>
                    <a:cubicBezTo>
                      <a:pt x="1" y="190"/>
                      <a:pt x="59" y="248"/>
                      <a:pt x="127" y="252"/>
                    </a:cubicBezTo>
                    <a:lnTo>
                      <a:pt x="1491" y="315"/>
                    </a:lnTo>
                    <a:lnTo>
                      <a:pt x="1496" y="315"/>
                    </a:lnTo>
                    <a:cubicBezTo>
                      <a:pt x="1563" y="315"/>
                      <a:pt x="1617" y="262"/>
                      <a:pt x="1621" y="194"/>
                    </a:cubicBezTo>
                    <a:cubicBezTo>
                      <a:pt x="1621" y="127"/>
                      <a:pt x="1568" y="69"/>
                      <a:pt x="1500" y="63"/>
                    </a:cubicBezTo>
                    <a:lnTo>
                      <a:pt x="136" y="0"/>
                    </a:ln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4429153" y="3227032"/>
                <a:ext cx="111830" cy="20552"/>
              </a:xfrm>
              <a:custGeom>
                <a:avLst/>
                <a:gdLst/>
                <a:ahLst/>
                <a:cxnLst/>
                <a:rect l="l" t="t" r="r" b="b"/>
                <a:pathLst>
                  <a:path w="1714" h="315" extrusionOk="0">
                    <a:moveTo>
                      <a:pt x="951" y="0"/>
                    </a:moveTo>
                    <a:cubicBezTo>
                      <a:pt x="672" y="0"/>
                      <a:pt x="394" y="22"/>
                      <a:pt x="117" y="62"/>
                    </a:cubicBezTo>
                    <a:cubicBezTo>
                      <a:pt x="50" y="73"/>
                      <a:pt x="1" y="135"/>
                      <a:pt x="10" y="203"/>
                    </a:cubicBezTo>
                    <a:cubicBezTo>
                      <a:pt x="21" y="265"/>
                      <a:pt x="74" y="314"/>
                      <a:pt x="132" y="314"/>
                    </a:cubicBezTo>
                    <a:cubicBezTo>
                      <a:pt x="141" y="314"/>
                      <a:pt x="146" y="314"/>
                      <a:pt x="151" y="310"/>
                    </a:cubicBezTo>
                    <a:cubicBezTo>
                      <a:pt x="414" y="271"/>
                      <a:pt x="680" y="253"/>
                      <a:pt x="945" y="253"/>
                    </a:cubicBezTo>
                    <a:cubicBezTo>
                      <a:pt x="1152" y="253"/>
                      <a:pt x="1358" y="264"/>
                      <a:pt x="1563" y="285"/>
                    </a:cubicBezTo>
                    <a:cubicBezTo>
                      <a:pt x="1569" y="286"/>
                      <a:pt x="1575" y="286"/>
                      <a:pt x="1581" y="286"/>
                    </a:cubicBezTo>
                    <a:cubicBezTo>
                      <a:pt x="1645" y="286"/>
                      <a:pt x="1694" y="241"/>
                      <a:pt x="1704" y="174"/>
                    </a:cubicBezTo>
                    <a:cubicBezTo>
                      <a:pt x="1713" y="106"/>
                      <a:pt x="1660" y="44"/>
                      <a:pt x="1592" y="38"/>
                    </a:cubicBezTo>
                    <a:cubicBezTo>
                      <a:pt x="1379" y="13"/>
                      <a:pt x="1165" y="0"/>
                      <a:pt x="951"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4427914" y="3259851"/>
                <a:ext cx="111765" cy="20487"/>
              </a:xfrm>
              <a:custGeom>
                <a:avLst/>
                <a:gdLst/>
                <a:ahLst/>
                <a:cxnLst/>
                <a:rect l="l" t="t" r="r" b="b"/>
                <a:pathLst>
                  <a:path w="1713" h="314" extrusionOk="0">
                    <a:moveTo>
                      <a:pt x="949" y="1"/>
                    </a:moveTo>
                    <a:cubicBezTo>
                      <a:pt x="670" y="1"/>
                      <a:pt x="392" y="22"/>
                      <a:pt x="116" y="63"/>
                    </a:cubicBezTo>
                    <a:cubicBezTo>
                      <a:pt x="49" y="72"/>
                      <a:pt x="0" y="135"/>
                      <a:pt x="11" y="202"/>
                    </a:cubicBezTo>
                    <a:cubicBezTo>
                      <a:pt x="20" y="266"/>
                      <a:pt x="73" y="314"/>
                      <a:pt x="136" y="314"/>
                    </a:cubicBezTo>
                    <a:cubicBezTo>
                      <a:pt x="141" y="314"/>
                      <a:pt x="145" y="314"/>
                      <a:pt x="156" y="309"/>
                    </a:cubicBezTo>
                    <a:cubicBezTo>
                      <a:pt x="414" y="272"/>
                      <a:pt x="674" y="254"/>
                      <a:pt x="934" y="254"/>
                    </a:cubicBezTo>
                    <a:cubicBezTo>
                      <a:pt x="1145" y="254"/>
                      <a:pt x="1357" y="266"/>
                      <a:pt x="1567" y="289"/>
                    </a:cubicBezTo>
                    <a:cubicBezTo>
                      <a:pt x="1573" y="290"/>
                      <a:pt x="1580" y="291"/>
                      <a:pt x="1585" y="291"/>
                    </a:cubicBezTo>
                    <a:cubicBezTo>
                      <a:pt x="1650" y="291"/>
                      <a:pt x="1699" y="241"/>
                      <a:pt x="1703" y="179"/>
                    </a:cubicBezTo>
                    <a:cubicBezTo>
                      <a:pt x="1712" y="106"/>
                      <a:pt x="1665" y="43"/>
                      <a:pt x="1592" y="39"/>
                    </a:cubicBezTo>
                    <a:cubicBezTo>
                      <a:pt x="1379" y="13"/>
                      <a:pt x="1164" y="1"/>
                      <a:pt x="94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4593638" y="3078990"/>
                <a:ext cx="886810" cy="246235"/>
              </a:xfrm>
              <a:custGeom>
                <a:avLst/>
                <a:gdLst/>
                <a:ahLst/>
                <a:cxnLst/>
                <a:rect l="l" t="t" r="r" b="b"/>
                <a:pathLst>
                  <a:path w="13592" h="3774" extrusionOk="0">
                    <a:moveTo>
                      <a:pt x="13461" y="0"/>
                    </a:moveTo>
                    <a:lnTo>
                      <a:pt x="2074" y="460"/>
                    </a:lnTo>
                    <a:cubicBezTo>
                      <a:pt x="1929" y="465"/>
                      <a:pt x="1737" y="469"/>
                      <a:pt x="1587" y="590"/>
                    </a:cubicBezTo>
                    <a:cubicBezTo>
                      <a:pt x="1431" y="717"/>
                      <a:pt x="1388" y="914"/>
                      <a:pt x="1355" y="1054"/>
                    </a:cubicBezTo>
                    <a:lnTo>
                      <a:pt x="817" y="3304"/>
                    </a:lnTo>
                    <a:lnTo>
                      <a:pt x="252" y="2284"/>
                    </a:lnTo>
                    <a:cubicBezTo>
                      <a:pt x="229" y="2241"/>
                      <a:pt x="189" y="2218"/>
                      <a:pt x="146" y="2218"/>
                    </a:cubicBezTo>
                    <a:cubicBezTo>
                      <a:pt x="125" y="2218"/>
                      <a:pt x="103" y="2224"/>
                      <a:pt x="82" y="2235"/>
                    </a:cubicBezTo>
                    <a:cubicBezTo>
                      <a:pt x="20" y="2269"/>
                      <a:pt x="0" y="2346"/>
                      <a:pt x="34" y="2404"/>
                    </a:cubicBezTo>
                    <a:lnTo>
                      <a:pt x="755" y="3710"/>
                    </a:lnTo>
                    <a:cubicBezTo>
                      <a:pt x="779" y="3749"/>
                      <a:pt x="822" y="3773"/>
                      <a:pt x="866" y="3773"/>
                    </a:cubicBezTo>
                    <a:lnTo>
                      <a:pt x="885" y="3773"/>
                    </a:lnTo>
                    <a:cubicBezTo>
                      <a:pt x="933" y="3764"/>
                      <a:pt x="977" y="3729"/>
                      <a:pt x="991" y="3677"/>
                    </a:cubicBezTo>
                    <a:lnTo>
                      <a:pt x="1596" y="1112"/>
                    </a:lnTo>
                    <a:cubicBezTo>
                      <a:pt x="1630" y="972"/>
                      <a:pt x="1664" y="851"/>
                      <a:pt x="1746" y="789"/>
                    </a:cubicBezTo>
                    <a:cubicBezTo>
                      <a:pt x="1824" y="726"/>
                      <a:pt x="1944" y="717"/>
                      <a:pt x="2085" y="711"/>
                    </a:cubicBezTo>
                    <a:lnTo>
                      <a:pt x="13470" y="252"/>
                    </a:lnTo>
                    <a:cubicBezTo>
                      <a:pt x="13538" y="246"/>
                      <a:pt x="13591" y="188"/>
                      <a:pt x="13591" y="121"/>
                    </a:cubicBezTo>
                    <a:cubicBezTo>
                      <a:pt x="13586" y="54"/>
                      <a:pt x="13533" y="0"/>
                      <a:pt x="1346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32"/>
            <p:cNvGrpSpPr/>
            <p:nvPr/>
          </p:nvGrpSpPr>
          <p:grpSpPr>
            <a:xfrm>
              <a:off x="5447763" y="3026607"/>
              <a:ext cx="990665" cy="201637"/>
              <a:chOff x="4355210" y="3536231"/>
              <a:chExt cx="1253055" cy="255043"/>
            </a:xfrm>
          </p:grpSpPr>
          <p:sp>
            <p:nvSpPr>
              <p:cNvPr id="232" name="Google Shape;232;p32"/>
              <p:cNvSpPr/>
              <p:nvPr/>
            </p:nvSpPr>
            <p:spPr>
              <a:xfrm>
                <a:off x="4862190" y="3641341"/>
                <a:ext cx="134209" cy="149933"/>
              </a:xfrm>
              <a:custGeom>
                <a:avLst/>
                <a:gdLst/>
                <a:ahLst/>
                <a:cxnLst/>
                <a:rect l="l" t="t" r="r" b="b"/>
                <a:pathLst>
                  <a:path w="2057" h="2298" extrusionOk="0">
                    <a:moveTo>
                      <a:pt x="1288" y="1"/>
                    </a:moveTo>
                    <a:cubicBezTo>
                      <a:pt x="861" y="1"/>
                      <a:pt x="434" y="245"/>
                      <a:pt x="237" y="624"/>
                    </a:cubicBezTo>
                    <a:cubicBezTo>
                      <a:pt x="0" y="1094"/>
                      <a:pt x="130" y="1717"/>
                      <a:pt x="537" y="2046"/>
                    </a:cubicBezTo>
                    <a:cubicBezTo>
                      <a:pt x="740" y="2211"/>
                      <a:pt x="1001" y="2298"/>
                      <a:pt x="1262" y="2298"/>
                    </a:cubicBezTo>
                    <a:cubicBezTo>
                      <a:pt x="1523" y="2298"/>
                      <a:pt x="1785" y="2211"/>
                      <a:pt x="1992" y="2046"/>
                    </a:cubicBezTo>
                    <a:cubicBezTo>
                      <a:pt x="2046" y="2003"/>
                      <a:pt x="2056" y="1925"/>
                      <a:pt x="2007" y="1867"/>
                    </a:cubicBezTo>
                    <a:cubicBezTo>
                      <a:pt x="1983" y="1838"/>
                      <a:pt x="1949" y="1823"/>
                      <a:pt x="1915" y="1823"/>
                    </a:cubicBezTo>
                    <a:cubicBezTo>
                      <a:pt x="1886" y="1823"/>
                      <a:pt x="1857" y="1833"/>
                      <a:pt x="1833" y="1853"/>
                    </a:cubicBezTo>
                    <a:cubicBezTo>
                      <a:pt x="1674" y="1981"/>
                      <a:pt x="1469" y="2046"/>
                      <a:pt x="1265" y="2046"/>
                    </a:cubicBezTo>
                    <a:cubicBezTo>
                      <a:pt x="1061" y="2046"/>
                      <a:pt x="856" y="1981"/>
                      <a:pt x="697" y="1853"/>
                    </a:cubicBezTo>
                    <a:cubicBezTo>
                      <a:pt x="378" y="1592"/>
                      <a:pt x="275" y="1103"/>
                      <a:pt x="465" y="740"/>
                    </a:cubicBezTo>
                    <a:cubicBezTo>
                      <a:pt x="614" y="442"/>
                      <a:pt x="943" y="255"/>
                      <a:pt x="1277" y="255"/>
                    </a:cubicBezTo>
                    <a:cubicBezTo>
                      <a:pt x="1334" y="255"/>
                      <a:pt x="1391" y="260"/>
                      <a:pt x="1447" y="271"/>
                    </a:cubicBezTo>
                    <a:cubicBezTo>
                      <a:pt x="1456" y="320"/>
                      <a:pt x="1494" y="363"/>
                      <a:pt x="1548" y="373"/>
                    </a:cubicBezTo>
                    <a:cubicBezTo>
                      <a:pt x="1554" y="374"/>
                      <a:pt x="1561" y="374"/>
                      <a:pt x="1568" y="374"/>
                    </a:cubicBezTo>
                    <a:cubicBezTo>
                      <a:pt x="1634" y="374"/>
                      <a:pt x="1699" y="333"/>
                      <a:pt x="1713" y="266"/>
                    </a:cubicBezTo>
                    <a:cubicBezTo>
                      <a:pt x="1731" y="175"/>
                      <a:pt x="1664" y="68"/>
                      <a:pt x="1572" y="39"/>
                    </a:cubicBezTo>
                    <a:cubicBezTo>
                      <a:pt x="1479" y="13"/>
                      <a:pt x="1383" y="1"/>
                      <a:pt x="128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2"/>
              <p:cNvSpPr/>
              <p:nvPr/>
            </p:nvSpPr>
            <p:spPr>
              <a:xfrm>
                <a:off x="5257644" y="3641798"/>
                <a:ext cx="183991" cy="132121"/>
              </a:xfrm>
              <a:custGeom>
                <a:avLst/>
                <a:gdLst/>
                <a:ahLst/>
                <a:cxnLst/>
                <a:rect l="l" t="t" r="r" b="b"/>
                <a:pathLst>
                  <a:path w="2820" h="2025" extrusionOk="0">
                    <a:moveTo>
                      <a:pt x="1063" y="255"/>
                    </a:moveTo>
                    <a:cubicBezTo>
                      <a:pt x="1155" y="255"/>
                      <a:pt x="1248" y="288"/>
                      <a:pt x="1296" y="356"/>
                    </a:cubicBezTo>
                    <a:cubicBezTo>
                      <a:pt x="1237" y="536"/>
                      <a:pt x="1228" y="724"/>
                      <a:pt x="1224" y="907"/>
                    </a:cubicBezTo>
                    <a:cubicBezTo>
                      <a:pt x="1219" y="1000"/>
                      <a:pt x="1213" y="1092"/>
                      <a:pt x="1204" y="1183"/>
                    </a:cubicBezTo>
                    <a:cubicBezTo>
                      <a:pt x="1175" y="1420"/>
                      <a:pt x="1068" y="1701"/>
                      <a:pt x="842" y="1764"/>
                    </a:cubicBezTo>
                    <a:cubicBezTo>
                      <a:pt x="816" y="1771"/>
                      <a:pt x="789" y="1774"/>
                      <a:pt x="762" y="1774"/>
                    </a:cubicBezTo>
                    <a:cubicBezTo>
                      <a:pt x="691" y="1774"/>
                      <a:pt x="618" y="1751"/>
                      <a:pt x="551" y="1706"/>
                    </a:cubicBezTo>
                    <a:cubicBezTo>
                      <a:pt x="420" y="1623"/>
                      <a:pt x="329" y="1483"/>
                      <a:pt x="309" y="1338"/>
                    </a:cubicBezTo>
                    <a:cubicBezTo>
                      <a:pt x="261" y="1009"/>
                      <a:pt x="478" y="695"/>
                      <a:pt x="614" y="536"/>
                    </a:cubicBezTo>
                    <a:cubicBezTo>
                      <a:pt x="744" y="380"/>
                      <a:pt x="865" y="293"/>
                      <a:pt x="987" y="259"/>
                    </a:cubicBezTo>
                    <a:cubicBezTo>
                      <a:pt x="1010" y="255"/>
                      <a:pt x="1039" y="255"/>
                      <a:pt x="1063" y="255"/>
                    </a:cubicBezTo>
                    <a:close/>
                    <a:moveTo>
                      <a:pt x="1066" y="1"/>
                    </a:moveTo>
                    <a:cubicBezTo>
                      <a:pt x="1019" y="1"/>
                      <a:pt x="973" y="7"/>
                      <a:pt x="929" y="18"/>
                    </a:cubicBezTo>
                    <a:cubicBezTo>
                      <a:pt x="697" y="76"/>
                      <a:pt x="527" y="250"/>
                      <a:pt x="420" y="375"/>
                    </a:cubicBezTo>
                    <a:cubicBezTo>
                      <a:pt x="222" y="608"/>
                      <a:pt x="0" y="965"/>
                      <a:pt x="58" y="1371"/>
                    </a:cubicBezTo>
                    <a:cubicBezTo>
                      <a:pt x="92" y="1585"/>
                      <a:pt x="226" y="1797"/>
                      <a:pt x="411" y="1918"/>
                    </a:cubicBezTo>
                    <a:cubicBezTo>
                      <a:pt x="522" y="1991"/>
                      <a:pt x="643" y="2025"/>
                      <a:pt x="759" y="2025"/>
                    </a:cubicBezTo>
                    <a:cubicBezTo>
                      <a:pt x="807" y="2025"/>
                      <a:pt x="860" y="2020"/>
                      <a:pt x="909" y="2005"/>
                    </a:cubicBezTo>
                    <a:cubicBezTo>
                      <a:pt x="1257" y="1909"/>
                      <a:pt x="1416" y="1532"/>
                      <a:pt x="1456" y="1212"/>
                    </a:cubicBezTo>
                    <a:cubicBezTo>
                      <a:pt x="1494" y="1309"/>
                      <a:pt x="1538" y="1400"/>
                      <a:pt x="1601" y="1488"/>
                    </a:cubicBezTo>
                    <a:cubicBezTo>
                      <a:pt x="1751" y="1691"/>
                      <a:pt x="1997" y="1842"/>
                      <a:pt x="2249" y="1871"/>
                    </a:cubicBezTo>
                    <a:cubicBezTo>
                      <a:pt x="2274" y="1873"/>
                      <a:pt x="2300" y="1874"/>
                      <a:pt x="2325" y="1874"/>
                    </a:cubicBezTo>
                    <a:cubicBezTo>
                      <a:pt x="2493" y="1874"/>
                      <a:pt x="2643" y="1820"/>
                      <a:pt x="2762" y="1715"/>
                    </a:cubicBezTo>
                    <a:cubicBezTo>
                      <a:pt x="2815" y="1672"/>
                      <a:pt x="2820" y="1590"/>
                      <a:pt x="2776" y="1541"/>
                    </a:cubicBezTo>
                    <a:cubicBezTo>
                      <a:pt x="2750" y="1512"/>
                      <a:pt x="2714" y="1497"/>
                      <a:pt x="2679" y="1497"/>
                    </a:cubicBezTo>
                    <a:cubicBezTo>
                      <a:pt x="2650" y="1497"/>
                      <a:pt x="2621" y="1507"/>
                      <a:pt x="2597" y="1527"/>
                    </a:cubicBezTo>
                    <a:cubicBezTo>
                      <a:pt x="2510" y="1601"/>
                      <a:pt x="2411" y="1622"/>
                      <a:pt x="2331" y="1622"/>
                    </a:cubicBezTo>
                    <a:cubicBezTo>
                      <a:pt x="2312" y="1622"/>
                      <a:pt x="2294" y="1620"/>
                      <a:pt x="2278" y="1619"/>
                    </a:cubicBezTo>
                    <a:cubicBezTo>
                      <a:pt x="2094" y="1599"/>
                      <a:pt x="1910" y="1488"/>
                      <a:pt x="1809" y="1338"/>
                    </a:cubicBezTo>
                    <a:cubicBezTo>
                      <a:pt x="1601" y="1052"/>
                      <a:pt x="1576" y="652"/>
                      <a:pt x="1557" y="327"/>
                    </a:cubicBezTo>
                    <a:cubicBezTo>
                      <a:pt x="1557" y="298"/>
                      <a:pt x="1543" y="269"/>
                      <a:pt x="1523" y="245"/>
                    </a:cubicBezTo>
                    <a:cubicBezTo>
                      <a:pt x="1431" y="81"/>
                      <a:pt x="1244" y="1"/>
                      <a:pt x="106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5004491" y="3594756"/>
                <a:ext cx="71052" cy="90495"/>
              </a:xfrm>
              <a:custGeom>
                <a:avLst/>
                <a:gdLst/>
                <a:ahLst/>
                <a:cxnLst/>
                <a:rect l="l" t="t" r="r" b="b"/>
                <a:pathLst>
                  <a:path w="1089" h="1387" extrusionOk="0">
                    <a:moveTo>
                      <a:pt x="399" y="1"/>
                    </a:moveTo>
                    <a:cubicBezTo>
                      <a:pt x="220" y="1"/>
                      <a:pt x="98" y="153"/>
                      <a:pt x="43" y="221"/>
                    </a:cubicBezTo>
                    <a:cubicBezTo>
                      <a:pt x="1" y="275"/>
                      <a:pt x="10" y="357"/>
                      <a:pt x="63" y="400"/>
                    </a:cubicBezTo>
                    <a:cubicBezTo>
                      <a:pt x="88" y="419"/>
                      <a:pt x="116" y="428"/>
                      <a:pt x="143" y="428"/>
                    </a:cubicBezTo>
                    <a:cubicBezTo>
                      <a:pt x="181" y="428"/>
                      <a:pt x="217" y="411"/>
                      <a:pt x="242" y="380"/>
                    </a:cubicBezTo>
                    <a:cubicBezTo>
                      <a:pt x="265" y="348"/>
                      <a:pt x="346" y="254"/>
                      <a:pt x="400" y="254"/>
                    </a:cubicBezTo>
                    <a:cubicBezTo>
                      <a:pt x="402" y="254"/>
                      <a:pt x="405" y="254"/>
                      <a:pt x="407" y="255"/>
                    </a:cubicBezTo>
                    <a:cubicBezTo>
                      <a:pt x="411" y="255"/>
                      <a:pt x="427" y="255"/>
                      <a:pt x="440" y="279"/>
                    </a:cubicBezTo>
                    <a:cubicBezTo>
                      <a:pt x="470" y="328"/>
                      <a:pt x="474" y="415"/>
                      <a:pt x="450" y="482"/>
                    </a:cubicBezTo>
                    <a:cubicBezTo>
                      <a:pt x="436" y="525"/>
                      <a:pt x="416" y="569"/>
                      <a:pt x="398" y="612"/>
                    </a:cubicBezTo>
                    <a:cubicBezTo>
                      <a:pt x="344" y="724"/>
                      <a:pt x="286" y="850"/>
                      <a:pt x="295" y="995"/>
                    </a:cubicBezTo>
                    <a:cubicBezTo>
                      <a:pt x="310" y="1150"/>
                      <a:pt x="421" y="1290"/>
                      <a:pt x="581" y="1353"/>
                    </a:cubicBezTo>
                    <a:cubicBezTo>
                      <a:pt x="639" y="1377"/>
                      <a:pt x="702" y="1387"/>
                      <a:pt x="764" y="1387"/>
                    </a:cubicBezTo>
                    <a:cubicBezTo>
                      <a:pt x="862" y="1387"/>
                      <a:pt x="958" y="1353"/>
                      <a:pt x="1030" y="1290"/>
                    </a:cubicBezTo>
                    <a:cubicBezTo>
                      <a:pt x="1084" y="1242"/>
                      <a:pt x="1088" y="1164"/>
                      <a:pt x="1045" y="1112"/>
                    </a:cubicBezTo>
                    <a:cubicBezTo>
                      <a:pt x="1019" y="1083"/>
                      <a:pt x="985" y="1068"/>
                      <a:pt x="950" y="1068"/>
                    </a:cubicBezTo>
                    <a:cubicBezTo>
                      <a:pt x="921" y="1068"/>
                      <a:pt x="891" y="1079"/>
                      <a:pt x="867" y="1101"/>
                    </a:cubicBezTo>
                    <a:cubicBezTo>
                      <a:pt x="838" y="1127"/>
                      <a:pt x="800" y="1137"/>
                      <a:pt x="763" y="1137"/>
                    </a:cubicBezTo>
                    <a:cubicBezTo>
                      <a:pt x="731" y="1137"/>
                      <a:pt x="699" y="1130"/>
                      <a:pt x="673" y="1121"/>
                    </a:cubicBezTo>
                    <a:cubicBezTo>
                      <a:pt x="615" y="1096"/>
                      <a:pt x="552" y="1043"/>
                      <a:pt x="547" y="976"/>
                    </a:cubicBezTo>
                    <a:cubicBezTo>
                      <a:pt x="543" y="893"/>
                      <a:pt x="581" y="811"/>
                      <a:pt x="624" y="719"/>
                    </a:cubicBezTo>
                    <a:cubicBezTo>
                      <a:pt x="648" y="670"/>
                      <a:pt x="673" y="618"/>
                      <a:pt x="688" y="569"/>
                    </a:cubicBezTo>
                    <a:cubicBezTo>
                      <a:pt x="735" y="429"/>
                      <a:pt x="726" y="259"/>
                      <a:pt x="653" y="148"/>
                    </a:cubicBezTo>
                    <a:cubicBezTo>
                      <a:pt x="605" y="67"/>
                      <a:pt x="528" y="13"/>
                      <a:pt x="436" y="3"/>
                    </a:cubicBezTo>
                    <a:cubicBezTo>
                      <a:pt x="423" y="1"/>
                      <a:pt x="411" y="1"/>
                      <a:pt x="39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2"/>
              <p:cNvSpPr/>
              <p:nvPr/>
            </p:nvSpPr>
            <p:spPr>
              <a:xfrm>
                <a:off x="4355210" y="3566178"/>
                <a:ext cx="132317" cy="225095"/>
              </a:xfrm>
              <a:custGeom>
                <a:avLst/>
                <a:gdLst/>
                <a:ahLst/>
                <a:cxnLst/>
                <a:rect l="l" t="t" r="r" b="b"/>
                <a:pathLst>
                  <a:path w="2028" h="3450" extrusionOk="0">
                    <a:moveTo>
                      <a:pt x="1268" y="1822"/>
                    </a:moveTo>
                    <a:cubicBezTo>
                      <a:pt x="1337" y="1822"/>
                      <a:pt x="1415" y="1838"/>
                      <a:pt x="1486" y="1887"/>
                    </a:cubicBezTo>
                    <a:cubicBezTo>
                      <a:pt x="1602" y="1974"/>
                      <a:pt x="1680" y="2130"/>
                      <a:pt x="1724" y="2376"/>
                    </a:cubicBezTo>
                    <a:cubicBezTo>
                      <a:pt x="1771" y="2642"/>
                      <a:pt x="1747" y="2836"/>
                      <a:pt x="1660" y="2972"/>
                    </a:cubicBezTo>
                    <a:cubicBezTo>
                      <a:pt x="1552" y="3138"/>
                      <a:pt x="1363" y="3197"/>
                      <a:pt x="1148" y="3197"/>
                    </a:cubicBezTo>
                    <a:cubicBezTo>
                      <a:pt x="969" y="3197"/>
                      <a:pt x="773" y="3156"/>
                      <a:pt x="592" y="3102"/>
                    </a:cubicBezTo>
                    <a:cubicBezTo>
                      <a:pt x="577" y="2797"/>
                      <a:pt x="577" y="2434"/>
                      <a:pt x="731" y="2153"/>
                    </a:cubicBezTo>
                    <a:cubicBezTo>
                      <a:pt x="824" y="1999"/>
                      <a:pt x="992" y="1873"/>
                      <a:pt x="1162" y="1834"/>
                    </a:cubicBezTo>
                    <a:cubicBezTo>
                      <a:pt x="1193" y="1827"/>
                      <a:pt x="1229" y="1822"/>
                      <a:pt x="1268" y="1822"/>
                    </a:cubicBezTo>
                    <a:close/>
                    <a:moveTo>
                      <a:pt x="142" y="0"/>
                    </a:moveTo>
                    <a:cubicBezTo>
                      <a:pt x="138" y="0"/>
                      <a:pt x="133" y="0"/>
                      <a:pt x="127" y="1"/>
                    </a:cubicBezTo>
                    <a:cubicBezTo>
                      <a:pt x="54" y="6"/>
                      <a:pt x="1" y="64"/>
                      <a:pt x="6" y="132"/>
                    </a:cubicBezTo>
                    <a:cubicBezTo>
                      <a:pt x="50" y="1177"/>
                      <a:pt x="146" y="1956"/>
                      <a:pt x="325" y="3073"/>
                    </a:cubicBezTo>
                    <a:cubicBezTo>
                      <a:pt x="306" y="3088"/>
                      <a:pt x="291" y="3106"/>
                      <a:pt x="282" y="3131"/>
                    </a:cubicBezTo>
                    <a:cubicBezTo>
                      <a:pt x="262" y="3198"/>
                      <a:pt x="296" y="3266"/>
                      <a:pt x="360" y="3291"/>
                    </a:cubicBezTo>
                    <a:cubicBezTo>
                      <a:pt x="659" y="3396"/>
                      <a:pt x="920" y="3450"/>
                      <a:pt x="1148" y="3450"/>
                    </a:cubicBezTo>
                    <a:cubicBezTo>
                      <a:pt x="1476" y="3450"/>
                      <a:pt x="1724" y="3334"/>
                      <a:pt x="1873" y="3106"/>
                    </a:cubicBezTo>
                    <a:cubicBezTo>
                      <a:pt x="1994" y="2918"/>
                      <a:pt x="2028" y="2666"/>
                      <a:pt x="1970" y="2333"/>
                    </a:cubicBezTo>
                    <a:cubicBezTo>
                      <a:pt x="1936" y="2135"/>
                      <a:pt x="1863" y="1849"/>
                      <a:pt x="1637" y="1684"/>
                    </a:cubicBezTo>
                    <a:cubicBezTo>
                      <a:pt x="1531" y="1611"/>
                      <a:pt x="1403" y="1570"/>
                      <a:pt x="1266" y="1570"/>
                    </a:cubicBezTo>
                    <a:cubicBezTo>
                      <a:pt x="1214" y="1570"/>
                      <a:pt x="1161" y="1576"/>
                      <a:pt x="1108" y="1588"/>
                    </a:cubicBezTo>
                    <a:cubicBezTo>
                      <a:pt x="867" y="1641"/>
                      <a:pt x="639" y="1811"/>
                      <a:pt x="514" y="2028"/>
                    </a:cubicBezTo>
                    <a:cubicBezTo>
                      <a:pt x="485" y="2077"/>
                      <a:pt x="465" y="2124"/>
                      <a:pt x="441" y="2178"/>
                    </a:cubicBezTo>
                    <a:cubicBezTo>
                      <a:pt x="345" y="1476"/>
                      <a:pt x="287" y="867"/>
                      <a:pt x="257" y="122"/>
                    </a:cubicBezTo>
                    <a:cubicBezTo>
                      <a:pt x="253" y="59"/>
                      <a:pt x="210" y="0"/>
                      <a:pt x="14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5374043" y="3597692"/>
                <a:ext cx="73270" cy="81295"/>
              </a:xfrm>
              <a:custGeom>
                <a:avLst/>
                <a:gdLst/>
                <a:ahLst/>
                <a:cxnLst/>
                <a:rect l="l" t="t" r="r" b="b"/>
                <a:pathLst>
                  <a:path w="1123" h="1246" extrusionOk="0">
                    <a:moveTo>
                      <a:pt x="222" y="0"/>
                    </a:moveTo>
                    <a:cubicBezTo>
                      <a:pt x="181" y="0"/>
                      <a:pt x="142" y="7"/>
                      <a:pt x="102" y="22"/>
                    </a:cubicBezTo>
                    <a:cubicBezTo>
                      <a:pt x="34" y="45"/>
                      <a:pt x="0" y="118"/>
                      <a:pt x="25" y="181"/>
                    </a:cubicBezTo>
                    <a:cubicBezTo>
                      <a:pt x="44" y="234"/>
                      <a:pt x="92" y="266"/>
                      <a:pt x="142" y="266"/>
                    </a:cubicBezTo>
                    <a:cubicBezTo>
                      <a:pt x="156" y="266"/>
                      <a:pt x="170" y="264"/>
                      <a:pt x="184" y="259"/>
                    </a:cubicBezTo>
                    <a:cubicBezTo>
                      <a:pt x="197" y="254"/>
                      <a:pt x="210" y="252"/>
                      <a:pt x="222" y="252"/>
                    </a:cubicBezTo>
                    <a:cubicBezTo>
                      <a:pt x="251" y="252"/>
                      <a:pt x="278" y="263"/>
                      <a:pt x="295" y="273"/>
                    </a:cubicBezTo>
                    <a:cubicBezTo>
                      <a:pt x="358" y="312"/>
                      <a:pt x="411" y="384"/>
                      <a:pt x="422" y="457"/>
                    </a:cubicBezTo>
                    <a:cubicBezTo>
                      <a:pt x="440" y="602"/>
                      <a:pt x="373" y="761"/>
                      <a:pt x="290" y="931"/>
                    </a:cubicBezTo>
                    <a:cubicBezTo>
                      <a:pt x="266" y="993"/>
                      <a:pt x="286" y="1061"/>
                      <a:pt x="344" y="1096"/>
                    </a:cubicBezTo>
                    <a:cubicBezTo>
                      <a:pt x="513" y="1192"/>
                      <a:pt x="706" y="1245"/>
                      <a:pt x="900" y="1245"/>
                    </a:cubicBezTo>
                    <a:cubicBezTo>
                      <a:pt x="934" y="1245"/>
                      <a:pt x="967" y="1241"/>
                      <a:pt x="1002" y="1241"/>
                    </a:cubicBezTo>
                    <a:cubicBezTo>
                      <a:pt x="1069" y="1230"/>
                      <a:pt x="1123" y="1172"/>
                      <a:pt x="1118" y="1100"/>
                    </a:cubicBezTo>
                    <a:cubicBezTo>
                      <a:pt x="1108" y="1037"/>
                      <a:pt x="1058" y="988"/>
                      <a:pt x="994" y="988"/>
                    </a:cubicBezTo>
                    <a:cubicBezTo>
                      <a:pt x="989" y="988"/>
                      <a:pt x="983" y="988"/>
                      <a:pt x="978" y="989"/>
                    </a:cubicBezTo>
                    <a:cubicBezTo>
                      <a:pt x="955" y="990"/>
                      <a:pt x="933" y="991"/>
                      <a:pt x="911" y="991"/>
                    </a:cubicBezTo>
                    <a:cubicBezTo>
                      <a:pt x="796" y="991"/>
                      <a:pt x="680" y="971"/>
                      <a:pt x="571" y="926"/>
                    </a:cubicBezTo>
                    <a:cubicBezTo>
                      <a:pt x="639" y="781"/>
                      <a:pt x="697" y="607"/>
                      <a:pt x="668" y="422"/>
                    </a:cubicBezTo>
                    <a:cubicBezTo>
                      <a:pt x="648" y="273"/>
                      <a:pt x="556" y="138"/>
                      <a:pt x="426" y="60"/>
                    </a:cubicBezTo>
                    <a:cubicBezTo>
                      <a:pt x="359" y="21"/>
                      <a:pt x="290" y="0"/>
                      <a:pt x="22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5158144" y="3649497"/>
                <a:ext cx="21205" cy="105501"/>
              </a:xfrm>
              <a:custGeom>
                <a:avLst/>
                <a:gdLst/>
                <a:ahLst/>
                <a:cxnLst/>
                <a:rect l="l" t="t" r="r" b="b"/>
                <a:pathLst>
                  <a:path w="325" h="1617" extrusionOk="0">
                    <a:moveTo>
                      <a:pt x="192" y="1"/>
                    </a:moveTo>
                    <a:cubicBezTo>
                      <a:pt x="128" y="1"/>
                      <a:pt x="74" y="57"/>
                      <a:pt x="68" y="122"/>
                    </a:cubicBezTo>
                    <a:lnTo>
                      <a:pt x="6" y="1486"/>
                    </a:lnTo>
                    <a:cubicBezTo>
                      <a:pt x="1" y="1554"/>
                      <a:pt x="54" y="1612"/>
                      <a:pt x="126" y="1617"/>
                    </a:cubicBezTo>
                    <a:lnTo>
                      <a:pt x="132" y="1617"/>
                    </a:lnTo>
                    <a:cubicBezTo>
                      <a:pt x="199" y="1617"/>
                      <a:pt x="253" y="1563"/>
                      <a:pt x="257" y="1496"/>
                    </a:cubicBezTo>
                    <a:lnTo>
                      <a:pt x="320" y="132"/>
                    </a:lnTo>
                    <a:cubicBezTo>
                      <a:pt x="325" y="64"/>
                      <a:pt x="271" y="6"/>
                      <a:pt x="199" y="1"/>
                    </a:cubicBezTo>
                    <a:cubicBezTo>
                      <a:pt x="197" y="1"/>
                      <a:pt x="194" y="1"/>
                      <a:pt x="19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a:off x="5115930" y="3691841"/>
                <a:ext cx="105762" cy="20944"/>
              </a:xfrm>
              <a:custGeom>
                <a:avLst/>
                <a:gdLst/>
                <a:ahLst/>
                <a:cxnLst/>
                <a:rect l="l" t="t" r="r" b="b"/>
                <a:pathLst>
                  <a:path w="1621" h="321" extrusionOk="0">
                    <a:moveTo>
                      <a:pt x="125" y="0"/>
                    </a:moveTo>
                    <a:cubicBezTo>
                      <a:pt x="58" y="0"/>
                      <a:pt x="9" y="56"/>
                      <a:pt x="5" y="122"/>
                    </a:cubicBezTo>
                    <a:cubicBezTo>
                      <a:pt x="0" y="194"/>
                      <a:pt x="54" y="252"/>
                      <a:pt x="125" y="252"/>
                    </a:cubicBezTo>
                    <a:lnTo>
                      <a:pt x="1485" y="320"/>
                    </a:lnTo>
                    <a:lnTo>
                      <a:pt x="1489" y="320"/>
                    </a:lnTo>
                    <a:cubicBezTo>
                      <a:pt x="1557" y="320"/>
                      <a:pt x="1615" y="267"/>
                      <a:pt x="1615" y="198"/>
                    </a:cubicBezTo>
                    <a:cubicBezTo>
                      <a:pt x="1621" y="131"/>
                      <a:pt x="1567" y="68"/>
                      <a:pt x="1499" y="68"/>
                    </a:cubicBezTo>
                    <a:lnTo>
                      <a:pt x="135" y="1"/>
                    </a:lnTo>
                    <a:cubicBezTo>
                      <a:pt x="131" y="1"/>
                      <a:pt x="128" y="0"/>
                      <a:pt x="12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4556644" y="3684272"/>
                <a:ext cx="111765" cy="20226"/>
              </a:xfrm>
              <a:custGeom>
                <a:avLst/>
                <a:gdLst/>
                <a:ahLst/>
                <a:cxnLst/>
                <a:rect l="l" t="t" r="r" b="b"/>
                <a:pathLst>
                  <a:path w="1713" h="310" extrusionOk="0">
                    <a:moveTo>
                      <a:pt x="969" y="0"/>
                    </a:moveTo>
                    <a:cubicBezTo>
                      <a:pt x="685" y="0"/>
                      <a:pt x="401" y="21"/>
                      <a:pt x="117" y="63"/>
                    </a:cubicBezTo>
                    <a:cubicBezTo>
                      <a:pt x="49" y="73"/>
                      <a:pt x="1" y="135"/>
                      <a:pt x="16" y="204"/>
                    </a:cubicBezTo>
                    <a:cubicBezTo>
                      <a:pt x="20" y="267"/>
                      <a:pt x="78" y="310"/>
                      <a:pt x="136" y="310"/>
                    </a:cubicBezTo>
                    <a:lnTo>
                      <a:pt x="156" y="310"/>
                    </a:lnTo>
                    <a:cubicBezTo>
                      <a:pt x="424" y="271"/>
                      <a:pt x="692" y="252"/>
                      <a:pt x="961" y="252"/>
                    </a:cubicBezTo>
                    <a:cubicBezTo>
                      <a:pt x="1164" y="252"/>
                      <a:pt x="1366" y="263"/>
                      <a:pt x="1568" y="285"/>
                    </a:cubicBezTo>
                    <a:cubicBezTo>
                      <a:pt x="1574" y="286"/>
                      <a:pt x="1580" y="286"/>
                      <a:pt x="1586" y="286"/>
                    </a:cubicBezTo>
                    <a:cubicBezTo>
                      <a:pt x="1650" y="286"/>
                      <a:pt x="1700" y="236"/>
                      <a:pt x="1708" y="175"/>
                    </a:cubicBezTo>
                    <a:cubicBezTo>
                      <a:pt x="1713" y="106"/>
                      <a:pt x="1665" y="44"/>
                      <a:pt x="1597" y="34"/>
                    </a:cubicBezTo>
                    <a:cubicBezTo>
                      <a:pt x="1387" y="12"/>
                      <a:pt x="1178" y="0"/>
                      <a:pt x="96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4555730" y="3717091"/>
                <a:ext cx="111765" cy="20552"/>
              </a:xfrm>
              <a:custGeom>
                <a:avLst/>
                <a:gdLst/>
                <a:ahLst/>
                <a:cxnLst/>
                <a:rect l="l" t="t" r="r" b="b"/>
                <a:pathLst>
                  <a:path w="1713" h="315" extrusionOk="0">
                    <a:moveTo>
                      <a:pt x="971" y="0"/>
                    </a:moveTo>
                    <a:cubicBezTo>
                      <a:pt x="685" y="0"/>
                      <a:pt x="399" y="21"/>
                      <a:pt x="117" y="63"/>
                    </a:cubicBezTo>
                    <a:cubicBezTo>
                      <a:pt x="49" y="72"/>
                      <a:pt x="1" y="136"/>
                      <a:pt x="10" y="204"/>
                    </a:cubicBezTo>
                    <a:cubicBezTo>
                      <a:pt x="20" y="266"/>
                      <a:pt x="73" y="315"/>
                      <a:pt x="136" y="315"/>
                    </a:cubicBezTo>
                    <a:cubicBezTo>
                      <a:pt x="141" y="315"/>
                      <a:pt x="146" y="310"/>
                      <a:pt x="155" y="310"/>
                    </a:cubicBezTo>
                    <a:cubicBezTo>
                      <a:pt x="419" y="271"/>
                      <a:pt x="687" y="252"/>
                      <a:pt x="955" y="252"/>
                    </a:cubicBezTo>
                    <a:cubicBezTo>
                      <a:pt x="1158" y="252"/>
                      <a:pt x="1361" y="263"/>
                      <a:pt x="1563" y="286"/>
                    </a:cubicBezTo>
                    <a:cubicBezTo>
                      <a:pt x="1569" y="287"/>
                      <a:pt x="1574" y="287"/>
                      <a:pt x="1579" y="287"/>
                    </a:cubicBezTo>
                    <a:cubicBezTo>
                      <a:pt x="1644" y="287"/>
                      <a:pt x="1698" y="237"/>
                      <a:pt x="1704" y="174"/>
                    </a:cubicBezTo>
                    <a:cubicBezTo>
                      <a:pt x="1713" y="107"/>
                      <a:pt x="1659" y="43"/>
                      <a:pt x="1592" y="34"/>
                    </a:cubicBezTo>
                    <a:cubicBezTo>
                      <a:pt x="1386" y="12"/>
                      <a:pt x="1179" y="0"/>
                      <a:pt x="971"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p:nvPr/>
            </p:nvSpPr>
            <p:spPr>
              <a:xfrm>
                <a:off x="4721389" y="3536231"/>
                <a:ext cx="886875" cy="246169"/>
              </a:xfrm>
              <a:custGeom>
                <a:avLst/>
                <a:gdLst/>
                <a:ahLst/>
                <a:cxnLst/>
                <a:rect l="l" t="t" r="r" b="b"/>
                <a:pathLst>
                  <a:path w="13593" h="3773" extrusionOk="0">
                    <a:moveTo>
                      <a:pt x="13457" y="0"/>
                    </a:moveTo>
                    <a:lnTo>
                      <a:pt x="2076" y="455"/>
                    </a:lnTo>
                    <a:cubicBezTo>
                      <a:pt x="1931" y="465"/>
                      <a:pt x="1737" y="470"/>
                      <a:pt x="1587" y="591"/>
                    </a:cubicBezTo>
                    <a:cubicBezTo>
                      <a:pt x="1433" y="717"/>
                      <a:pt x="1389" y="910"/>
                      <a:pt x="1355" y="1055"/>
                    </a:cubicBezTo>
                    <a:lnTo>
                      <a:pt x="819" y="3299"/>
                    </a:lnTo>
                    <a:lnTo>
                      <a:pt x="252" y="2284"/>
                    </a:lnTo>
                    <a:cubicBezTo>
                      <a:pt x="229" y="2240"/>
                      <a:pt x="184" y="2215"/>
                      <a:pt x="140" y="2215"/>
                    </a:cubicBezTo>
                    <a:cubicBezTo>
                      <a:pt x="120" y="2215"/>
                      <a:pt x="101" y="2220"/>
                      <a:pt x="83" y="2230"/>
                    </a:cubicBezTo>
                    <a:cubicBezTo>
                      <a:pt x="20" y="2264"/>
                      <a:pt x="0" y="2342"/>
                      <a:pt x="35" y="2404"/>
                    </a:cubicBezTo>
                    <a:lnTo>
                      <a:pt x="755" y="3706"/>
                    </a:lnTo>
                    <a:cubicBezTo>
                      <a:pt x="779" y="3750"/>
                      <a:pt x="823" y="3773"/>
                      <a:pt x="866" y="3773"/>
                    </a:cubicBezTo>
                    <a:lnTo>
                      <a:pt x="886" y="3773"/>
                    </a:lnTo>
                    <a:cubicBezTo>
                      <a:pt x="935" y="3764"/>
                      <a:pt x="978" y="3725"/>
                      <a:pt x="987" y="3677"/>
                    </a:cubicBezTo>
                    <a:lnTo>
                      <a:pt x="1597" y="1114"/>
                    </a:lnTo>
                    <a:cubicBezTo>
                      <a:pt x="1631" y="973"/>
                      <a:pt x="1665" y="852"/>
                      <a:pt x="1747" y="790"/>
                    </a:cubicBezTo>
                    <a:cubicBezTo>
                      <a:pt x="1824" y="726"/>
                      <a:pt x="1945" y="717"/>
                      <a:pt x="2085" y="707"/>
                    </a:cubicBezTo>
                    <a:lnTo>
                      <a:pt x="13466" y="252"/>
                    </a:lnTo>
                    <a:cubicBezTo>
                      <a:pt x="13539" y="248"/>
                      <a:pt x="13593" y="190"/>
                      <a:pt x="13588" y="122"/>
                    </a:cubicBezTo>
                    <a:cubicBezTo>
                      <a:pt x="13588" y="54"/>
                      <a:pt x="13530" y="0"/>
                      <a:pt x="13461"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 name="Google Shape;242;p32"/>
          <p:cNvGrpSpPr/>
          <p:nvPr/>
        </p:nvGrpSpPr>
        <p:grpSpPr>
          <a:xfrm>
            <a:off x="2882646" y="1924286"/>
            <a:ext cx="1303782" cy="966095"/>
            <a:chOff x="412625" y="2258025"/>
            <a:chExt cx="1906392" cy="1412625"/>
          </a:xfrm>
        </p:grpSpPr>
        <p:sp>
          <p:nvSpPr>
            <p:cNvPr id="243" name="Google Shape;243;p32"/>
            <p:cNvSpPr/>
            <p:nvPr/>
          </p:nvSpPr>
          <p:spPr>
            <a:xfrm>
              <a:off x="736217" y="2269413"/>
              <a:ext cx="36358" cy="1044177"/>
            </a:xfrm>
            <a:custGeom>
              <a:avLst/>
              <a:gdLst/>
              <a:ahLst/>
              <a:cxnLst/>
              <a:rect l="l" t="t" r="r" b="b"/>
              <a:pathLst>
                <a:path w="431" h="12378" extrusionOk="0">
                  <a:moveTo>
                    <a:pt x="301" y="1"/>
                  </a:moveTo>
                  <a:cubicBezTo>
                    <a:pt x="232" y="1"/>
                    <a:pt x="179" y="54"/>
                    <a:pt x="174" y="122"/>
                  </a:cubicBezTo>
                  <a:cubicBezTo>
                    <a:pt x="44" y="4146"/>
                    <a:pt x="0" y="8228"/>
                    <a:pt x="49" y="12252"/>
                  </a:cubicBezTo>
                  <a:cubicBezTo>
                    <a:pt x="49" y="12320"/>
                    <a:pt x="107" y="12378"/>
                    <a:pt x="174" y="12378"/>
                  </a:cubicBezTo>
                  <a:cubicBezTo>
                    <a:pt x="248" y="12378"/>
                    <a:pt x="301" y="12320"/>
                    <a:pt x="301" y="12248"/>
                  </a:cubicBezTo>
                  <a:cubicBezTo>
                    <a:pt x="252" y="8228"/>
                    <a:pt x="295" y="4151"/>
                    <a:pt x="426" y="126"/>
                  </a:cubicBezTo>
                  <a:cubicBezTo>
                    <a:pt x="431" y="59"/>
                    <a:pt x="378" y="1"/>
                    <a:pt x="30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737483" y="2258025"/>
              <a:ext cx="1581534" cy="1100950"/>
            </a:xfrm>
            <a:custGeom>
              <a:avLst/>
              <a:gdLst/>
              <a:ahLst/>
              <a:cxnLst/>
              <a:rect l="l" t="t" r="r" b="b"/>
              <a:pathLst>
                <a:path w="18748" h="13051" extrusionOk="0">
                  <a:moveTo>
                    <a:pt x="470" y="1"/>
                  </a:moveTo>
                  <a:cubicBezTo>
                    <a:pt x="434" y="1"/>
                    <a:pt x="397" y="16"/>
                    <a:pt x="373" y="49"/>
                  </a:cubicBezTo>
                  <a:cubicBezTo>
                    <a:pt x="329" y="102"/>
                    <a:pt x="338" y="179"/>
                    <a:pt x="392" y="223"/>
                  </a:cubicBezTo>
                  <a:cubicBezTo>
                    <a:pt x="3826" y="3000"/>
                    <a:pt x="7686" y="5543"/>
                    <a:pt x="11419" y="8001"/>
                  </a:cubicBezTo>
                  <a:cubicBezTo>
                    <a:pt x="13674" y="9485"/>
                    <a:pt x="16000" y="11014"/>
                    <a:pt x="18244" y="12606"/>
                  </a:cubicBezTo>
                  <a:cubicBezTo>
                    <a:pt x="15853" y="12734"/>
                    <a:pt x="13415" y="12799"/>
                    <a:pt x="10942" y="12799"/>
                  </a:cubicBezTo>
                  <a:cubicBezTo>
                    <a:pt x="7402" y="12799"/>
                    <a:pt x="3791" y="12667"/>
                    <a:pt x="141" y="12402"/>
                  </a:cubicBezTo>
                  <a:cubicBezTo>
                    <a:pt x="137" y="12402"/>
                    <a:pt x="134" y="12402"/>
                    <a:pt x="131" y="12402"/>
                  </a:cubicBezTo>
                  <a:cubicBezTo>
                    <a:pt x="66" y="12402"/>
                    <a:pt x="9" y="12453"/>
                    <a:pt x="5" y="12519"/>
                  </a:cubicBezTo>
                  <a:cubicBezTo>
                    <a:pt x="0" y="12586"/>
                    <a:pt x="54" y="12649"/>
                    <a:pt x="126" y="12653"/>
                  </a:cubicBezTo>
                  <a:cubicBezTo>
                    <a:pt x="3778" y="12919"/>
                    <a:pt x="7390" y="13050"/>
                    <a:pt x="10931" y="13050"/>
                  </a:cubicBezTo>
                  <a:cubicBezTo>
                    <a:pt x="13538" y="13050"/>
                    <a:pt x="16102" y="12977"/>
                    <a:pt x="18617" y="12832"/>
                  </a:cubicBezTo>
                  <a:cubicBezTo>
                    <a:pt x="18670" y="12832"/>
                    <a:pt x="18719" y="12794"/>
                    <a:pt x="18733" y="12745"/>
                  </a:cubicBezTo>
                  <a:cubicBezTo>
                    <a:pt x="18748" y="12693"/>
                    <a:pt x="18728" y="12639"/>
                    <a:pt x="18685" y="12606"/>
                  </a:cubicBezTo>
                  <a:cubicBezTo>
                    <a:pt x="16348" y="10941"/>
                    <a:pt x="13915" y="9340"/>
                    <a:pt x="11560" y="7793"/>
                  </a:cubicBezTo>
                  <a:cubicBezTo>
                    <a:pt x="7831" y="5335"/>
                    <a:pt x="3972" y="2797"/>
                    <a:pt x="552" y="29"/>
                  </a:cubicBezTo>
                  <a:cubicBezTo>
                    <a:pt x="528" y="10"/>
                    <a:pt x="499" y="1"/>
                    <a:pt x="47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742797" y="3052740"/>
              <a:ext cx="255013" cy="286225"/>
            </a:xfrm>
            <a:custGeom>
              <a:avLst/>
              <a:gdLst/>
              <a:ahLst/>
              <a:cxnLst/>
              <a:rect l="l" t="t" r="r" b="b"/>
              <a:pathLst>
                <a:path w="3023" h="3393" extrusionOk="0">
                  <a:moveTo>
                    <a:pt x="2247" y="0"/>
                  </a:moveTo>
                  <a:cubicBezTo>
                    <a:pt x="1960" y="0"/>
                    <a:pt x="1675" y="22"/>
                    <a:pt x="1398" y="45"/>
                  </a:cubicBezTo>
                  <a:cubicBezTo>
                    <a:pt x="1127" y="67"/>
                    <a:pt x="849" y="90"/>
                    <a:pt x="574" y="90"/>
                  </a:cubicBezTo>
                  <a:cubicBezTo>
                    <a:pt x="432" y="90"/>
                    <a:pt x="290" y="84"/>
                    <a:pt x="150" y="69"/>
                  </a:cubicBezTo>
                  <a:cubicBezTo>
                    <a:pt x="144" y="68"/>
                    <a:pt x="139" y="68"/>
                    <a:pt x="134" y="68"/>
                  </a:cubicBezTo>
                  <a:cubicBezTo>
                    <a:pt x="69" y="68"/>
                    <a:pt x="19" y="118"/>
                    <a:pt x="9" y="180"/>
                  </a:cubicBezTo>
                  <a:cubicBezTo>
                    <a:pt x="0" y="248"/>
                    <a:pt x="53" y="312"/>
                    <a:pt x="121" y="316"/>
                  </a:cubicBezTo>
                  <a:cubicBezTo>
                    <a:pt x="276" y="333"/>
                    <a:pt x="432" y="340"/>
                    <a:pt x="587" y="340"/>
                  </a:cubicBezTo>
                  <a:cubicBezTo>
                    <a:pt x="867" y="340"/>
                    <a:pt x="1146" y="318"/>
                    <a:pt x="1417" y="296"/>
                  </a:cubicBezTo>
                  <a:cubicBezTo>
                    <a:pt x="1690" y="274"/>
                    <a:pt x="1969" y="252"/>
                    <a:pt x="2247" y="252"/>
                  </a:cubicBezTo>
                  <a:cubicBezTo>
                    <a:pt x="2389" y="252"/>
                    <a:pt x="2530" y="258"/>
                    <a:pt x="2670" y="272"/>
                  </a:cubicBezTo>
                  <a:cubicBezTo>
                    <a:pt x="2675" y="272"/>
                    <a:pt x="2684" y="273"/>
                    <a:pt x="2693" y="273"/>
                  </a:cubicBezTo>
                  <a:cubicBezTo>
                    <a:pt x="2701" y="273"/>
                    <a:pt x="2708" y="272"/>
                    <a:pt x="2708" y="267"/>
                  </a:cubicBezTo>
                  <a:lnTo>
                    <a:pt x="2708" y="316"/>
                  </a:lnTo>
                  <a:cubicBezTo>
                    <a:pt x="2719" y="756"/>
                    <a:pt x="2728" y="1274"/>
                    <a:pt x="2737" y="1792"/>
                  </a:cubicBezTo>
                  <a:cubicBezTo>
                    <a:pt x="2748" y="2314"/>
                    <a:pt x="2757" y="2831"/>
                    <a:pt x="2766" y="3272"/>
                  </a:cubicBezTo>
                  <a:cubicBezTo>
                    <a:pt x="2766" y="3339"/>
                    <a:pt x="2820" y="3392"/>
                    <a:pt x="2893" y="3392"/>
                  </a:cubicBezTo>
                  <a:cubicBezTo>
                    <a:pt x="2960" y="3392"/>
                    <a:pt x="3014" y="3339"/>
                    <a:pt x="3018" y="3272"/>
                  </a:cubicBezTo>
                  <a:lnTo>
                    <a:pt x="3018" y="3024"/>
                  </a:lnTo>
                  <a:cubicBezTo>
                    <a:pt x="3023" y="2923"/>
                    <a:pt x="3023" y="2826"/>
                    <a:pt x="3023" y="2807"/>
                  </a:cubicBezTo>
                  <a:cubicBezTo>
                    <a:pt x="3023" y="2783"/>
                    <a:pt x="3018" y="2759"/>
                    <a:pt x="3009" y="2739"/>
                  </a:cubicBezTo>
                  <a:cubicBezTo>
                    <a:pt x="3003" y="2435"/>
                    <a:pt x="2994" y="2111"/>
                    <a:pt x="2989" y="1786"/>
                  </a:cubicBezTo>
                  <a:cubicBezTo>
                    <a:pt x="2980" y="1269"/>
                    <a:pt x="2969" y="751"/>
                    <a:pt x="2960" y="312"/>
                  </a:cubicBezTo>
                  <a:cubicBezTo>
                    <a:pt x="2960" y="263"/>
                    <a:pt x="2960" y="180"/>
                    <a:pt x="2902" y="113"/>
                  </a:cubicBezTo>
                  <a:cubicBezTo>
                    <a:pt x="2839" y="35"/>
                    <a:pt x="2748" y="26"/>
                    <a:pt x="2694" y="21"/>
                  </a:cubicBezTo>
                  <a:cubicBezTo>
                    <a:pt x="2545" y="6"/>
                    <a:pt x="2396" y="0"/>
                    <a:pt x="224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412625" y="2688070"/>
              <a:ext cx="214774" cy="131513"/>
            </a:xfrm>
            <a:custGeom>
              <a:avLst/>
              <a:gdLst/>
              <a:ahLst/>
              <a:cxnLst/>
              <a:rect l="l" t="t" r="r" b="b"/>
              <a:pathLst>
                <a:path w="2546" h="1559" extrusionOk="0">
                  <a:moveTo>
                    <a:pt x="1282" y="0"/>
                  </a:moveTo>
                  <a:cubicBezTo>
                    <a:pt x="978" y="0"/>
                    <a:pt x="736" y="54"/>
                    <a:pt x="533" y="155"/>
                  </a:cubicBezTo>
                  <a:cubicBezTo>
                    <a:pt x="271" y="295"/>
                    <a:pt x="88" y="527"/>
                    <a:pt x="50" y="789"/>
                  </a:cubicBezTo>
                  <a:cubicBezTo>
                    <a:pt x="1" y="1094"/>
                    <a:pt x="175" y="1403"/>
                    <a:pt x="445" y="1500"/>
                  </a:cubicBezTo>
                  <a:cubicBezTo>
                    <a:pt x="502" y="1519"/>
                    <a:pt x="562" y="1529"/>
                    <a:pt x="623" y="1529"/>
                  </a:cubicBezTo>
                  <a:cubicBezTo>
                    <a:pt x="851" y="1529"/>
                    <a:pt x="1090" y="1397"/>
                    <a:pt x="1224" y="1175"/>
                  </a:cubicBezTo>
                  <a:cubicBezTo>
                    <a:pt x="1249" y="1146"/>
                    <a:pt x="1268" y="1108"/>
                    <a:pt x="1282" y="1074"/>
                  </a:cubicBezTo>
                  <a:cubicBezTo>
                    <a:pt x="1336" y="1157"/>
                    <a:pt x="1399" y="1233"/>
                    <a:pt x="1476" y="1297"/>
                  </a:cubicBezTo>
                  <a:cubicBezTo>
                    <a:pt x="1670" y="1465"/>
                    <a:pt x="1921" y="1558"/>
                    <a:pt x="2177" y="1558"/>
                  </a:cubicBezTo>
                  <a:cubicBezTo>
                    <a:pt x="2264" y="1558"/>
                    <a:pt x="2352" y="1543"/>
                    <a:pt x="2439" y="1523"/>
                  </a:cubicBezTo>
                  <a:cubicBezTo>
                    <a:pt x="2506" y="1505"/>
                    <a:pt x="2545" y="1436"/>
                    <a:pt x="2526" y="1369"/>
                  </a:cubicBezTo>
                  <a:cubicBezTo>
                    <a:pt x="2514" y="1311"/>
                    <a:pt x="2462" y="1274"/>
                    <a:pt x="2405" y="1274"/>
                  </a:cubicBezTo>
                  <a:cubicBezTo>
                    <a:pt x="2395" y="1274"/>
                    <a:pt x="2386" y="1275"/>
                    <a:pt x="2376" y="1277"/>
                  </a:cubicBezTo>
                  <a:cubicBezTo>
                    <a:pt x="2311" y="1295"/>
                    <a:pt x="2243" y="1303"/>
                    <a:pt x="2176" y="1303"/>
                  </a:cubicBezTo>
                  <a:cubicBezTo>
                    <a:pt x="1981" y="1303"/>
                    <a:pt x="1784" y="1234"/>
                    <a:pt x="1641" y="1108"/>
                  </a:cubicBezTo>
                  <a:cubicBezTo>
                    <a:pt x="1505" y="987"/>
                    <a:pt x="1409" y="818"/>
                    <a:pt x="1374" y="639"/>
                  </a:cubicBezTo>
                  <a:cubicBezTo>
                    <a:pt x="1380" y="557"/>
                    <a:pt x="1374" y="469"/>
                    <a:pt x="1365" y="378"/>
                  </a:cubicBezTo>
                  <a:cubicBezTo>
                    <a:pt x="1360" y="315"/>
                    <a:pt x="1307" y="266"/>
                    <a:pt x="1239" y="266"/>
                  </a:cubicBezTo>
                  <a:cubicBezTo>
                    <a:pt x="1177" y="266"/>
                    <a:pt x="1123" y="315"/>
                    <a:pt x="1113" y="378"/>
                  </a:cubicBezTo>
                  <a:cubicBezTo>
                    <a:pt x="1104" y="469"/>
                    <a:pt x="1108" y="566"/>
                    <a:pt x="1123" y="659"/>
                  </a:cubicBezTo>
                  <a:cubicBezTo>
                    <a:pt x="1113" y="813"/>
                    <a:pt x="1075" y="943"/>
                    <a:pt x="1012" y="1045"/>
                  </a:cubicBezTo>
                  <a:cubicBezTo>
                    <a:pt x="933" y="1172"/>
                    <a:pt x="779" y="1279"/>
                    <a:pt x="628" y="1279"/>
                  </a:cubicBezTo>
                  <a:cubicBezTo>
                    <a:pt x="594" y="1279"/>
                    <a:pt x="560" y="1274"/>
                    <a:pt x="528" y="1262"/>
                  </a:cubicBezTo>
                  <a:cubicBezTo>
                    <a:pt x="373" y="1204"/>
                    <a:pt x="267" y="1012"/>
                    <a:pt x="296" y="827"/>
                  </a:cubicBezTo>
                  <a:cubicBezTo>
                    <a:pt x="325" y="648"/>
                    <a:pt x="461" y="479"/>
                    <a:pt x="649" y="378"/>
                  </a:cubicBezTo>
                  <a:cubicBezTo>
                    <a:pt x="813" y="295"/>
                    <a:pt x="1021" y="252"/>
                    <a:pt x="1282" y="252"/>
                  </a:cubicBezTo>
                  <a:cubicBezTo>
                    <a:pt x="1351" y="252"/>
                    <a:pt x="1409" y="194"/>
                    <a:pt x="1409" y="126"/>
                  </a:cubicBezTo>
                  <a:cubicBezTo>
                    <a:pt x="1409" y="59"/>
                    <a:pt x="1351" y="0"/>
                    <a:pt x="128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1398839" y="3412685"/>
              <a:ext cx="126621" cy="257965"/>
            </a:xfrm>
            <a:custGeom>
              <a:avLst/>
              <a:gdLst/>
              <a:ahLst/>
              <a:cxnLst/>
              <a:rect l="l" t="t" r="r" b="b"/>
              <a:pathLst>
                <a:path w="1501" h="3058" extrusionOk="0">
                  <a:moveTo>
                    <a:pt x="813" y="1761"/>
                  </a:moveTo>
                  <a:cubicBezTo>
                    <a:pt x="821" y="1761"/>
                    <a:pt x="829" y="1761"/>
                    <a:pt x="838" y="1762"/>
                  </a:cubicBezTo>
                  <a:cubicBezTo>
                    <a:pt x="929" y="1766"/>
                    <a:pt x="1026" y="1820"/>
                    <a:pt x="1103" y="1901"/>
                  </a:cubicBezTo>
                  <a:cubicBezTo>
                    <a:pt x="1195" y="2008"/>
                    <a:pt x="1244" y="2153"/>
                    <a:pt x="1233" y="2307"/>
                  </a:cubicBezTo>
                  <a:cubicBezTo>
                    <a:pt x="1229" y="2458"/>
                    <a:pt x="1166" y="2597"/>
                    <a:pt x="1065" y="2684"/>
                  </a:cubicBezTo>
                  <a:cubicBezTo>
                    <a:pt x="976" y="2766"/>
                    <a:pt x="853" y="2809"/>
                    <a:pt x="720" y="2809"/>
                  </a:cubicBezTo>
                  <a:cubicBezTo>
                    <a:pt x="701" y="2809"/>
                    <a:pt x="682" y="2808"/>
                    <a:pt x="663" y="2806"/>
                  </a:cubicBezTo>
                  <a:cubicBezTo>
                    <a:pt x="547" y="2791"/>
                    <a:pt x="441" y="2748"/>
                    <a:pt x="363" y="2680"/>
                  </a:cubicBezTo>
                  <a:cubicBezTo>
                    <a:pt x="353" y="2477"/>
                    <a:pt x="353" y="2260"/>
                    <a:pt x="427" y="2070"/>
                  </a:cubicBezTo>
                  <a:cubicBezTo>
                    <a:pt x="491" y="1914"/>
                    <a:pt x="639" y="1761"/>
                    <a:pt x="813" y="1761"/>
                  </a:cubicBezTo>
                  <a:close/>
                  <a:moveTo>
                    <a:pt x="131" y="1"/>
                  </a:moveTo>
                  <a:cubicBezTo>
                    <a:pt x="63" y="1"/>
                    <a:pt x="5" y="59"/>
                    <a:pt x="5" y="126"/>
                  </a:cubicBezTo>
                  <a:cubicBezTo>
                    <a:pt x="1" y="954"/>
                    <a:pt x="34" y="1785"/>
                    <a:pt x="102" y="2613"/>
                  </a:cubicBezTo>
                  <a:cubicBezTo>
                    <a:pt x="68" y="2655"/>
                    <a:pt x="63" y="2719"/>
                    <a:pt x="102" y="2767"/>
                  </a:cubicBezTo>
                  <a:cubicBezTo>
                    <a:pt x="223" y="2927"/>
                    <a:pt x="416" y="3033"/>
                    <a:pt x="634" y="3057"/>
                  </a:cubicBezTo>
                  <a:lnTo>
                    <a:pt x="721" y="3057"/>
                  </a:lnTo>
                  <a:cubicBezTo>
                    <a:pt x="914" y="3057"/>
                    <a:pt x="1099" y="2994"/>
                    <a:pt x="1233" y="2874"/>
                  </a:cubicBezTo>
                  <a:cubicBezTo>
                    <a:pt x="1384" y="2738"/>
                    <a:pt x="1476" y="2539"/>
                    <a:pt x="1485" y="2322"/>
                  </a:cubicBezTo>
                  <a:cubicBezTo>
                    <a:pt x="1500" y="2099"/>
                    <a:pt x="1427" y="1887"/>
                    <a:pt x="1291" y="1733"/>
                  </a:cubicBezTo>
                  <a:cubicBezTo>
                    <a:pt x="1171" y="1601"/>
                    <a:pt x="1016" y="1519"/>
                    <a:pt x="856" y="1510"/>
                  </a:cubicBezTo>
                  <a:cubicBezTo>
                    <a:pt x="841" y="1508"/>
                    <a:pt x="825" y="1508"/>
                    <a:pt x="810" y="1508"/>
                  </a:cubicBezTo>
                  <a:cubicBezTo>
                    <a:pt x="594" y="1508"/>
                    <a:pt x="418" y="1637"/>
                    <a:pt x="300" y="1791"/>
                  </a:cubicBezTo>
                  <a:cubicBezTo>
                    <a:pt x="271" y="1239"/>
                    <a:pt x="257" y="677"/>
                    <a:pt x="257" y="126"/>
                  </a:cubicBezTo>
                  <a:cubicBezTo>
                    <a:pt x="257" y="59"/>
                    <a:pt x="189" y="5"/>
                    <a:pt x="13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1633857" y="2689504"/>
              <a:ext cx="114726" cy="141805"/>
            </a:xfrm>
            <a:custGeom>
              <a:avLst/>
              <a:gdLst/>
              <a:ahLst/>
              <a:cxnLst/>
              <a:rect l="l" t="t" r="r" b="b"/>
              <a:pathLst>
                <a:path w="1360" h="1681" extrusionOk="0">
                  <a:moveTo>
                    <a:pt x="915" y="1"/>
                  </a:moveTo>
                  <a:cubicBezTo>
                    <a:pt x="653" y="1"/>
                    <a:pt x="389" y="122"/>
                    <a:pt x="228" y="336"/>
                  </a:cubicBezTo>
                  <a:cubicBezTo>
                    <a:pt x="1" y="636"/>
                    <a:pt x="10" y="1086"/>
                    <a:pt x="252" y="1381"/>
                  </a:cubicBezTo>
                  <a:cubicBezTo>
                    <a:pt x="412" y="1575"/>
                    <a:pt x="663" y="1681"/>
                    <a:pt x="914" y="1681"/>
                  </a:cubicBezTo>
                  <a:cubicBezTo>
                    <a:pt x="1036" y="1681"/>
                    <a:pt x="1157" y="1657"/>
                    <a:pt x="1273" y="1604"/>
                  </a:cubicBezTo>
                  <a:cubicBezTo>
                    <a:pt x="1336" y="1570"/>
                    <a:pt x="1360" y="1497"/>
                    <a:pt x="1331" y="1435"/>
                  </a:cubicBezTo>
                  <a:cubicBezTo>
                    <a:pt x="1310" y="1390"/>
                    <a:pt x="1264" y="1364"/>
                    <a:pt x="1217" y="1364"/>
                  </a:cubicBezTo>
                  <a:cubicBezTo>
                    <a:pt x="1198" y="1364"/>
                    <a:pt x="1179" y="1368"/>
                    <a:pt x="1161" y="1376"/>
                  </a:cubicBezTo>
                  <a:cubicBezTo>
                    <a:pt x="1085" y="1412"/>
                    <a:pt x="1000" y="1430"/>
                    <a:pt x="915" y="1430"/>
                  </a:cubicBezTo>
                  <a:cubicBezTo>
                    <a:pt x="737" y="1430"/>
                    <a:pt x="557" y="1354"/>
                    <a:pt x="445" y="1216"/>
                  </a:cubicBezTo>
                  <a:cubicBezTo>
                    <a:pt x="276" y="1019"/>
                    <a:pt x="271" y="694"/>
                    <a:pt x="427" y="486"/>
                  </a:cubicBezTo>
                  <a:cubicBezTo>
                    <a:pt x="539" y="339"/>
                    <a:pt x="728" y="252"/>
                    <a:pt x="914" y="252"/>
                  </a:cubicBezTo>
                  <a:cubicBezTo>
                    <a:pt x="990" y="252"/>
                    <a:pt x="1067" y="267"/>
                    <a:pt x="1137" y="298"/>
                  </a:cubicBezTo>
                  <a:cubicBezTo>
                    <a:pt x="1152" y="304"/>
                    <a:pt x="1167" y="307"/>
                    <a:pt x="1183" y="307"/>
                  </a:cubicBezTo>
                  <a:cubicBezTo>
                    <a:pt x="1232" y="307"/>
                    <a:pt x="1280" y="278"/>
                    <a:pt x="1302" y="230"/>
                  </a:cubicBezTo>
                  <a:cubicBezTo>
                    <a:pt x="1331" y="167"/>
                    <a:pt x="1302" y="90"/>
                    <a:pt x="1233" y="66"/>
                  </a:cubicBezTo>
                  <a:cubicBezTo>
                    <a:pt x="1133" y="22"/>
                    <a:pt x="1024" y="1"/>
                    <a:pt x="91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32"/>
          <p:cNvGrpSpPr/>
          <p:nvPr/>
        </p:nvGrpSpPr>
        <p:grpSpPr>
          <a:xfrm>
            <a:off x="4246041" y="1865595"/>
            <a:ext cx="940296" cy="1029108"/>
            <a:chOff x="4351100" y="2087125"/>
            <a:chExt cx="1047100" cy="1146000"/>
          </a:xfrm>
        </p:grpSpPr>
        <p:cxnSp>
          <p:nvCxnSpPr>
            <p:cNvPr id="250" name="Google Shape;250;p32"/>
            <p:cNvCxnSpPr/>
            <p:nvPr/>
          </p:nvCxnSpPr>
          <p:spPr>
            <a:xfrm>
              <a:off x="4351100" y="2660125"/>
              <a:ext cx="1040100" cy="0"/>
            </a:xfrm>
            <a:prstGeom prst="straightConnector1">
              <a:avLst/>
            </a:prstGeom>
            <a:noFill/>
            <a:ln w="19050" cap="flat" cmpd="sng">
              <a:solidFill>
                <a:srgbClr val="5B72B7"/>
              </a:solidFill>
              <a:prstDash val="solid"/>
              <a:round/>
              <a:headEnd type="none" w="med" len="med"/>
              <a:tailEnd type="none" w="med" len="med"/>
            </a:ln>
          </p:spPr>
        </p:cxnSp>
        <p:cxnSp>
          <p:nvCxnSpPr>
            <p:cNvPr id="251" name="Google Shape;251;p32"/>
            <p:cNvCxnSpPr/>
            <p:nvPr/>
          </p:nvCxnSpPr>
          <p:spPr>
            <a:xfrm>
              <a:off x="5398200" y="2087125"/>
              <a:ext cx="0" cy="1146000"/>
            </a:xfrm>
            <a:prstGeom prst="straightConnector1">
              <a:avLst/>
            </a:prstGeom>
            <a:noFill/>
            <a:ln w="19050" cap="flat" cmpd="sng">
              <a:solidFill>
                <a:srgbClr val="5B72B7"/>
              </a:solidFill>
              <a:prstDash val="solid"/>
              <a:round/>
              <a:headEnd type="none" w="med" len="med"/>
              <a:tailEnd type="none" w="med" len="med"/>
            </a:ln>
          </p:spPr>
        </p:cxnSp>
      </p:grpSp>
      <p:sp>
        <p:nvSpPr>
          <p:cNvPr id="252" name="Google Shape;252;p32"/>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CASE STUDY</a:t>
            </a:r>
            <a:endParaRPr/>
          </a:p>
        </p:txBody>
      </p:sp>
      <p:sp>
        <p:nvSpPr>
          <p:cNvPr id="253" name="Google Shape;253;p32"/>
          <p:cNvSpPr txBox="1">
            <a:spLocks noGrp="1"/>
          </p:cNvSpPr>
          <p:nvPr>
            <p:ph type="subTitle" idx="1"/>
          </p:nvPr>
        </p:nvSpPr>
        <p:spPr>
          <a:xfrm>
            <a:off x="2189400" y="3800650"/>
            <a:ext cx="4765200" cy="36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The square of the hypotenuse is equal to the sum of the squares of the other two sides in a right triangle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7"/>
        <p:cNvGrpSpPr/>
        <p:nvPr/>
      </p:nvGrpSpPr>
      <p:grpSpPr>
        <a:xfrm>
          <a:off x="0" y="0"/>
          <a:ext cx="0" cy="0"/>
          <a:chOff x="0" y="0"/>
          <a:chExt cx="0" cy="0"/>
        </a:xfrm>
      </p:grpSpPr>
      <p:sp>
        <p:nvSpPr>
          <p:cNvPr id="258" name="Google Shape;258;p33"/>
          <p:cNvSpPr txBox="1">
            <a:spLocks noGrp="1"/>
          </p:cNvSpPr>
          <p:nvPr>
            <p:ph type="subTitle" idx="4294967295"/>
          </p:nvPr>
        </p:nvSpPr>
        <p:spPr>
          <a:xfrm>
            <a:off x="2508824" y="2697145"/>
            <a:ext cx="1999200" cy="577800"/>
          </a:xfrm>
          <a:prstGeom prst="rect">
            <a:avLst/>
          </a:prstGeom>
        </p:spPr>
        <p:txBody>
          <a:bodyPr spcFirstLastPara="1" wrap="square" lIns="91425" tIns="90000" rIns="91425" bIns="72000" anchor="t" anchorCtr="0">
            <a:noAutofit/>
          </a:bodyPr>
          <a:lstStyle/>
          <a:p>
            <a:pPr marL="0" lvl="0" indent="0" algn="l" rtl="0">
              <a:spcBef>
                <a:spcPts val="0"/>
              </a:spcBef>
              <a:spcAft>
                <a:spcPts val="1600"/>
              </a:spcAft>
              <a:buNone/>
            </a:pPr>
            <a:r>
              <a:rPr lang="es"/>
              <a:t>The hypotenuse is the longest side of a right triangle, which is opposite the right angle</a:t>
            </a:r>
            <a:endParaRPr>
              <a:solidFill>
                <a:srgbClr val="5B72B7"/>
              </a:solidFill>
            </a:endParaRPr>
          </a:p>
        </p:txBody>
      </p:sp>
      <p:sp>
        <p:nvSpPr>
          <p:cNvPr id="259" name="Google Shape;259;p33"/>
          <p:cNvSpPr txBox="1">
            <a:spLocks noGrp="1"/>
          </p:cNvSpPr>
          <p:nvPr>
            <p:ph type="subTitle" idx="4294967295"/>
          </p:nvPr>
        </p:nvSpPr>
        <p:spPr>
          <a:xfrm>
            <a:off x="2508813" y="2074375"/>
            <a:ext cx="1999200" cy="577800"/>
          </a:xfrm>
          <a:prstGeom prst="rect">
            <a:avLst/>
          </a:prstGeom>
        </p:spPr>
        <p:txBody>
          <a:bodyPr spcFirstLastPara="1" wrap="square" lIns="91425" tIns="0" rIns="91425" bIns="0" anchor="b" anchorCtr="0">
            <a:noAutofit/>
          </a:bodyPr>
          <a:lstStyle/>
          <a:p>
            <a:pPr marL="0" lvl="0" indent="0" algn="l" rtl="0">
              <a:spcBef>
                <a:spcPts val="0"/>
              </a:spcBef>
              <a:spcAft>
                <a:spcPts val="1600"/>
              </a:spcAft>
              <a:buNone/>
            </a:pPr>
            <a:r>
              <a:rPr lang="es"/>
              <a:t>The abacus is the oldest calculating tool, and it’s still used in some countries</a:t>
            </a:r>
            <a:endParaRPr>
              <a:solidFill>
                <a:srgbClr val="5B72B7"/>
              </a:solidFill>
            </a:endParaRPr>
          </a:p>
        </p:txBody>
      </p:sp>
      <p:sp>
        <p:nvSpPr>
          <p:cNvPr id="260" name="Google Shape;260;p33"/>
          <p:cNvSpPr txBox="1">
            <a:spLocks noGrp="1"/>
          </p:cNvSpPr>
          <p:nvPr>
            <p:ph type="subTitle" idx="4294967295"/>
          </p:nvPr>
        </p:nvSpPr>
        <p:spPr>
          <a:xfrm>
            <a:off x="4768750" y="2697145"/>
            <a:ext cx="1999200" cy="57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a:t>The number or expression placed underneath the radical sign is called radicand</a:t>
            </a:r>
            <a:endParaRPr>
              <a:solidFill>
                <a:srgbClr val="5B72B7"/>
              </a:solidFill>
            </a:endParaRPr>
          </a:p>
        </p:txBody>
      </p:sp>
      <p:sp>
        <p:nvSpPr>
          <p:cNvPr id="261" name="Google Shape;261;p33"/>
          <p:cNvSpPr/>
          <p:nvPr/>
        </p:nvSpPr>
        <p:spPr>
          <a:xfrm>
            <a:off x="2109400" y="1997579"/>
            <a:ext cx="242969" cy="355428"/>
          </a:xfrm>
          <a:custGeom>
            <a:avLst/>
            <a:gdLst/>
            <a:ahLst/>
            <a:cxnLst/>
            <a:rect l="l" t="t" r="r" b="b"/>
            <a:pathLst>
              <a:path w="142713" h="208768" extrusionOk="0">
                <a:moveTo>
                  <a:pt x="50953" y="37317"/>
                </a:moveTo>
                <a:cubicBezTo>
                  <a:pt x="54313" y="37317"/>
                  <a:pt x="57086" y="40057"/>
                  <a:pt x="57086" y="43417"/>
                </a:cubicBezTo>
                <a:cubicBezTo>
                  <a:pt x="57086" y="46810"/>
                  <a:pt x="54313" y="49550"/>
                  <a:pt x="50953" y="49550"/>
                </a:cubicBezTo>
                <a:cubicBezTo>
                  <a:pt x="47593" y="49550"/>
                  <a:pt x="44853" y="46810"/>
                  <a:pt x="44853" y="43417"/>
                </a:cubicBezTo>
                <a:cubicBezTo>
                  <a:pt x="44853" y="40057"/>
                  <a:pt x="47593" y="37317"/>
                  <a:pt x="50953" y="37317"/>
                </a:cubicBezTo>
                <a:close/>
                <a:moveTo>
                  <a:pt x="71341" y="37317"/>
                </a:moveTo>
                <a:cubicBezTo>
                  <a:pt x="74700" y="37317"/>
                  <a:pt x="77473" y="40057"/>
                  <a:pt x="77473" y="43417"/>
                </a:cubicBezTo>
                <a:cubicBezTo>
                  <a:pt x="77473" y="46810"/>
                  <a:pt x="74700" y="49550"/>
                  <a:pt x="71341" y="49550"/>
                </a:cubicBezTo>
                <a:cubicBezTo>
                  <a:pt x="67981" y="49550"/>
                  <a:pt x="65241" y="46810"/>
                  <a:pt x="65241" y="43417"/>
                </a:cubicBezTo>
                <a:cubicBezTo>
                  <a:pt x="65241" y="40057"/>
                  <a:pt x="67981" y="37317"/>
                  <a:pt x="71341" y="37317"/>
                </a:cubicBezTo>
                <a:close/>
                <a:moveTo>
                  <a:pt x="91728" y="37317"/>
                </a:moveTo>
                <a:cubicBezTo>
                  <a:pt x="95088" y="37317"/>
                  <a:pt x="97861" y="40057"/>
                  <a:pt x="97861" y="43417"/>
                </a:cubicBezTo>
                <a:cubicBezTo>
                  <a:pt x="97861" y="46810"/>
                  <a:pt x="95088" y="49550"/>
                  <a:pt x="91728" y="49550"/>
                </a:cubicBezTo>
                <a:cubicBezTo>
                  <a:pt x="88368" y="49550"/>
                  <a:pt x="85628" y="46810"/>
                  <a:pt x="85628" y="43417"/>
                </a:cubicBezTo>
                <a:cubicBezTo>
                  <a:pt x="85628" y="40057"/>
                  <a:pt x="88368" y="37317"/>
                  <a:pt x="91728" y="37317"/>
                </a:cubicBezTo>
                <a:close/>
                <a:moveTo>
                  <a:pt x="112115" y="37317"/>
                </a:moveTo>
                <a:cubicBezTo>
                  <a:pt x="115475" y="37317"/>
                  <a:pt x="118248" y="40057"/>
                  <a:pt x="118248" y="43417"/>
                </a:cubicBezTo>
                <a:cubicBezTo>
                  <a:pt x="118248" y="46810"/>
                  <a:pt x="115475" y="49550"/>
                  <a:pt x="112115" y="49550"/>
                </a:cubicBezTo>
                <a:cubicBezTo>
                  <a:pt x="108756" y="49550"/>
                  <a:pt x="106015" y="46810"/>
                  <a:pt x="106015" y="43417"/>
                </a:cubicBezTo>
                <a:cubicBezTo>
                  <a:pt x="106015" y="40057"/>
                  <a:pt x="108756" y="37317"/>
                  <a:pt x="112115" y="37317"/>
                </a:cubicBezTo>
                <a:close/>
                <a:moveTo>
                  <a:pt x="37285" y="47495"/>
                </a:moveTo>
                <a:cubicBezTo>
                  <a:pt x="39047" y="53399"/>
                  <a:pt x="44494" y="57705"/>
                  <a:pt x="50953" y="57705"/>
                </a:cubicBezTo>
                <a:cubicBezTo>
                  <a:pt x="54933" y="57705"/>
                  <a:pt x="58554" y="56041"/>
                  <a:pt x="61163" y="53399"/>
                </a:cubicBezTo>
                <a:cubicBezTo>
                  <a:pt x="63740" y="56041"/>
                  <a:pt x="67361" y="57705"/>
                  <a:pt x="71341" y="57705"/>
                </a:cubicBezTo>
                <a:cubicBezTo>
                  <a:pt x="75320" y="57705"/>
                  <a:pt x="78941" y="56041"/>
                  <a:pt x="81551" y="53399"/>
                </a:cubicBezTo>
                <a:cubicBezTo>
                  <a:pt x="84128" y="56041"/>
                  <a:pt x="87748" y="57705"/>
                  <a:pt x="91728" y="57705"/>
                </a:cubicBezTo>
                <a:cubicBezTo>
                  <a:pt x="95708" y="57705"/>
                  <a:pt x="99328" y="56041"/>
                  <a:pt x="101938" y="53399"/>
                </a:cubicBezTo>
                <a:cubicBezTo>
                  <a:pt x="104515" y="56041"/>
                  <a:pt x="108136" y="57705"/>
                  <a:pt x="112115" y="57705"/>
                </a:cubicBezTo>
                <a:cubicBezTo>
                  <a:pt x="114301" y="57705"/>
                  <a:pt x="116389" y="57215"/>
                  <a:pt x="118248" y="56302"/>
                </a:cubicBezTo>
                <a:lnTo>
                  <a:pt x="118248" y="71307"/>
                </a:lnTo>
                <a:cubicBezTo>
                  <a:pt x="116389" y="70426"/>
                  <a:pt x="114301" y="69937"/>
                  <a:pt x="112115" y="69937"/>
                </a:cubicBezTo>
                <a:cubicBezTo>
                  <a:pt x="108136" y="69937"/>
                  <a:pt x="104515" y="71568"/>
                  <a:pt x="101938" y="74210"/>
                </a:cubicBezTo>
                <a:cubicBezTo>
                  <a:pt x="99328" y="71568"/>
                  <a:pt x="95708" y="69937"/>
                  <a:pt x="91728" y="69937"/>
                </a:cubicBezTo>
                <a:cubicBezTo>
                  <a:pt x="87748" y="69937"/>
                  <a:pt x="84128" y="71568"/>
                  <a:pt x="81551" y="74210"/>
                </a:cubicBezTo>
                <a:cubicBezTo>
                  <a:pt x="78941" y="71568"/>
                  <a:pt x="75320" y="69937"/>
                  <a:pt x="71341" y="69937"/>
                </a:cubicBezTo>
                <a:cubicBezTo>
                  <a:pt x="64882" y="69937"/>
                  <a:pt x="59434" y="74243"/>
                  <a:pt x="57673" y="80114"/>
                </a:cubicBezTo>
                <a:lnTo>
                  <a:pt x="44233" y="80114"/>
                </a:lnTo>
                <a:cubicBezTo>
                  <a:pt x="42472" y="74243"/>
                  <a:pt x="37024" y="69937"/>
                  <a:pt x="30566" y="69937"/>
                </a:cubicBezTo>
                <a:cubicBezTo>
                  <a:pt x="28380" y="69937"/>
                  <a:pt x="26293" y="70426"/>
                  <a:pt x="24466" y="71307"/>
                </a:cubicBezTo>
                <a:lnTo>
                  <a:pt x="24466" y="47495"/>
                </a:lnTo>
                <a:close/>
                <a:moveTo>
                  <a:pt x="30566" y="78092"/>
                </a:moveTo>
                <a:cubicBezTo>
                  <a:pt x="33926" y="78092"/>
                  <a:pt x="36698" y="80832"/>
                  <a:pt x="36698" y="84192"/>
                </a:cubicBezTo>
                <a:cubicBezTo>
                  <a:pt x="36698" y="87584"/>
                  <a:pt x="33926" y="90324"/>
                  <a:pt x="30566" y="90324"/>
                </a:cubicBezTo>
                <a:cubicBezTo>
                  <a:pt x="27206" y="90324"/>
                  <a:pt x="24466" y="87584"/>
                  <a:pt x="24466" y="84192"/>
                </a:cubicBezTo>
                <a:cubicBezTo>
                  <a:pt x="24466" y="80832"/>
                  <a:pt x="27206" y="78092"/>
                  <a:pt x="30566" y="78092"/>
                </a:cubicBezTo>
                <a:close/>
                <a:moveTo>
                  <a:pt x="71341" y="78092"/>
                </a:moveTo>
                <a:cubicBezTo>
                  <a:pt x="74700" y="78092"/>
                  <a:pt x="77473" y="80832"/>
                  <a:pt x="77473" y="84192"/>
                </a:cubicBezTo>
                <a:cubicBezTo>
                  <a:pt x="77473" y="87584"/>
                  <a:pt x="74700" y="90324"/>
                  <a:pt x="71341" y="90324"/>
                </a:cubicBezTo>
                <a:cubicBezTo>
                  <a:pt x="67981" y="90324"/>
                  <a:pt x="65241" y="87584"/>
                  <a:pt x="65241" y="84192"/>
                </a:cubicBezTo>
                <a:cubicBezTo>
                  <a:pt x="65241" y="80832"/>
                  <a:pt x="67981" y="78092"/>
                  <a:pt x="71341" y="78092"/>
                </a:cubicBezTo>
                <a:close/>
                <a:moveTo>
                  <a:pt x="91728" y="78092"/>
                </a:moveTo>
                <a:cubicBezTo>
                  <a:pt x="95088" y="78092"/>
                  <a:pt x="97861" y="80832"/>
                  <a:pt x="97861" y="84192"/>
                </a:cubicBezTo>
                <a:cubicBezTo>
                  <a:pt x="97861" y="87584"/>
                  <a:pt x="95088" y="90324"/>
                  <a:pt x="91728" y="90324"/>
                </a:cubicBezTo>
                <a:cubicBezTo>
                  <a:pt x="88368" y="90324"/>
                  <a:pt x="85628" y="87584"/>
                  <a:pt x="85628" y="84192"/>
                </a:cubicBezTo>
                <a:cubicBezTo>
                  <a:pt x="85628" y="80832"/>
                  <a:pt x="88368" y="78092"/>
                  <a:pt x="91728" y="78092"/>
                </a:cubicBezTo>
                <a:close/>
                <a:moveTo>
                  <a:pt x="112115" y="78092"/>
                </a:moveTo>
                <a:cubicBezTo>
                  <a:pt x="115475" y="78092"/>
                  <a:pt x="118248" y="80832"/>
                  <a:pt x="118248" y="84192"/>
                </a:cubicBezTo>
                <a:cubicBezTo>
                  <a:pt x="118248" y="87584"/>
                  <a:pt x="115475" y="90324"/>
                  <a:pt x="112115" y="90324"/>
                </a:cubicBezTo>
                <a:cubicBezTo>
                  <a:pt x="108756" y="90324"/>
                  <a:pt x="106015" y="87584"/>
                  <a:pt x="106015" y="84192"/>
                </a:cubicBezTo>
                <a:cubicBezTo>
                  <a:pt x="106015" y="80832"/>
                  <a:pt x="108756" y="78092"/>
                  <a:pt x="112115" y="78092"/>
                </a:cubicBezTo>
                <a:close/>
                <a:moveTo>
                  <a:pt x="57673" y="88269"/>
                </a:moveTo>
                <a:cubicBezTo>
                  <a:pt x="59434" y="94174"/>
                  <a:pt x="64882" y="98479"/>
                  <a:pt x="71341" y="98479"/>
                </a:cubicBezTo>
                <a:cubicBezTo>
                  <a:pt x="75320" y="98479"/>
                  <a:pt x="78941" y="96816"/>
                  <a:pt x="81551" y="94174"/>
                </a:cubicBezTo>
                <a:cubicBezTo>
                  <a:pt x="84128" y="96816"/>
                  <a:pt x="87748" y="98479"/>
                  <a:pt x="91728" y="98479"/>
                </a:cubicBezTo>
                <a:cubicBezTo>
                  <a:pt x="95708" y="98479"/>
                  <a:pt x="99328" y="96816"/>
                  <a:pt x="101938" y="94174"/>
                </a:cubicBezTo>
                <a:cubicBezTo>
                  <a:pt x="104515" y="96816"/>
                  <a:pt x="108136" y="98479"/>
                  <a:pt x="112115" y="98479"/>
                </a:cubicBezTo>
                <a:cubicBezTo>
                  <a:pt x="114301" y="98479"/>
                  <a:pt x="116389" y="97990"/>
                  <a:pt x="118248" y="97077"/>
                </a:cubicBezTo>
                <a:lnTo>
                  <a:pt x="118248" y="112082"/>
                </a:lnTo>
                <a:cubicBezTo>
                  <a:pt x="116389" y="111201"/>
                  <a:pt x="114301" y="110712"/>
                  <a:pt x="112115" y="110712"/>
                </a:cubicBezTo>
                <a:cubicBezTo>
                  <a:pt x="108136" y="110712"/>
                  <a:pt x="104515" y="112343"/>
                  <a:pt x="101938" y="114985"/>
                </a:cubicBezTo>
                <a:cubicBezTo>
                  <a:pt x="99328" y="112343"/>
                  <a:pt x="95708" y="110712"/>
                  <a:pt x="91728" y="110712"/>
                </a:cubicBezTo>
                <a:cubicBezTo>
                  <a:pt x="85269" y="110712"/>
                  <a:pt x="79822" y="115018"/>
                  <a:pt x="78060" y="120889"/>
                </a:cubicBezTo>
                <a:lnTo>
                  <a:pt x="64621" y="120889"/>
                </a:lnTo>
                <a:cubicBezTo>
                  <a:pt x="62859" y="115018"/>
                  <a:pt x="57412" y="110712"/>
                  <a:pt x="50953" y="110712"/>
                </a:cubicBezTo>
                <a:cubicBezTo>
                  <a:pt x="46974" y="110712"/>
                  <a:pt x="43353" y="112343"/>
                  <a:pt x="40776" y="114985"/>
                </a:cubicBezTo>
                <a:cubicBezTo>
                  <a:pt x="38166" y="112343"/>
                  <a:pt x="34545" y="110712"/>
                  <a:pt x="30566" y="110712"/>
                </a:cubicBezTo>
                <a:cubicBezTo>
                  <a:pt x="28380" y="110712"/>
                  <a:pt x="26293" y="111201"/>
                  <a:pt x="24466" y="112082"/>
                </a:cubicBezTo>
                <a:lnTo>
                  <a:pt x="24466" y="97077"/>
                </a:lnTo>
                <a:cubicBezTo>
                  <a:pt x="26293" y="97990"/>
                  <a:pt x="28380" y="98479"/>
                  <a:pt x="30566" y="98479"/>
                </a:cubicBezTo>
                <a:cubicBezTo>
                  <a:pt x="37024" y="98479"/>
                  <a:pt x="42472" y="94174"/>
                  <a:pt x="44233" y="88269"/>
                </a:cubicBezTo>
                <a:close/>
                <a:moveTo>
                  <a:pt x="30566" y="118867"/>
                </a:moveTo>
                <a:cubicBezTo>
                  <a:pt x="33926" y="118867"/>
                  <a:pt x="36698" y="121607"/>
                  <a:pt x="36698" y="124967"/>
                </a:cubicBezTo>
                <a:cubicBezTo>
                  <a:pt x="36698" y="128359"/>
                  <a:pt x="33926" y="131099"/>
                  <a:pt x="30566" y="131099"/>
                </a:cubicBezTo>
                <a:cubicBezTo>
                  <a:pt x="27206" y="131099"/>
                  <a:pt x="24466" y="128359"/>
                  <a:pt x="24466" y="124967"/>
                </a:cubicBezTo>
                <a:cubicBezTo>
                  <a:pt x="24466" y="121607"/>
                  <a:pt x="27206" y="118867"/>
                  <a:pt x="30566" y="118867"/>
                </a:cubicBezTo>
                <a:close/>
                <a:moveTo>
                  <a:pt x="50953" y="118867"/>
                </a:moveTo>
                <a:cubicBezTo>
                  <a:pt x="54313" y="118867"/>
                  <a:pt x="57086" y="121607"/>
                  <a:pt x="57086" y="124967"/>
                </a:cubicBezTo>
                <a:cubicBezTo>
                  <a:pt x="57086" y="128359"/>
                  <a:pt x="54313" y="131099"/>
                  <a:pt x="50953" y="131099"/>
                </a:cubicBezTo>
                <a:cubicBezTo>
                  <a:pt x="47593" y="131099"/>
                  <a:pt x="44853" y="128359"/>
                  <a:pt x="44853" y="124967"/>
                </a:cubicBezTo>
                <a:cubicBezTo>
                  <a:pt x="44853" y="121607"/>
                  <a:pt x="47593" y="118867"/>
                  <a:pt x="50953" y="118867"/>
                </a:cubicBezTo>
                <a:close/>
                <a:moveTo>
                  <a:pt x="91728" y="118867"/>
                </a:moveTo>
                <a:cubicBezTo>
                  <a:pt x="95088" y="118867"/>
                  <a:pt x="97861" y="121607"/>
                  <a:pt x="97861" y="124967"/>
                </a:cubicBezTo>
                <a:cubicBezTo>
                  <a:pt x="97861" y="128359"/>
                  <a:pt x="95088" y="131099"/>
                  <a:pt x="91728" y="131099"/>
                </a:cubicBezTo>
                <a:cubicBezTo>
                  <a:pt x="88368" y="131099"/>
                  <a:pt x="85628" y="128359"/>
                  <a:pt x="85628" y="124967"/>
                </a:cubicBezTo>
                <a:cubicBezTo>
                  <a:pt x="85628" y="121607"/>
                  <a:pt x="88368" y="118867"/>
                  <a:pt x="91728" y="118867"/>
                </a:cubicBezTo>
                <a:close/>
                <a:moveTo>
                  <a:pt x="112115" y="118867"/>
                </a:moveTo>
                <a:cubicBezTo>
                  <a:pt x="115475" y="118867"/>
                  <a:pt x="118248" y="121607"/>
                  <a:pt x="118248" y="124967"/>
                </a:cubicBezTo>
                <a:cubicBezTo>
                  <a:pt x="118248" y="128359"/>
                  <a:pt x="115475" y="131099"/>
                  <a:pt x="112115" y="131099"/>
                </a:cubicBezTo>
                <a:cubicBezTo>
                  <a:pt x="108756" y="131099"/>
                  <a:pt x="106015" y="128359"/>
                  <a:pt x="106015" y="124967"/>
                </a:cubicBezTo>
                <a:cubicBezTo>
                  <a:pt x="106015" y="121607"/>
                  <a:pt x="108756" y="118867"/>
                  <a:pt x="112115" y="118867"/>
                </a:cubicBezTo>
                <a:close/>
                <a:moveTo>
                  <a:pt x="78060" y="129044"/>
                </a:moveTo>
                <a:cubicBezTo>
                  <a:pt x="79822" y="134948"/>
                  <a:pt x="85269" y="139254"/>
                  <a:pt x="91728" y="139254"/>
                </a:cubicBezTo>
                <a:cubicBezTo>
                  <a:pt x="95708" y="139254"/>
                  <a:pt x="99328" y="137591"/>
                  <a:pt x="101938" y="134948"/>
                </a:cubicBezTo>
                <a:cubicBezTo>
                  <a:pt x="104515" y="137591"/>
                  <a:pt x="108136" y="139254"/>
                  <a:pt x="112115" y="139254"/>
                </a:cubicBezTo>
                <a:cubicBezTo>
                  <a:pt x="114301" y="139254"/>
                  <a:pt x="116389" y="138765"/>
                  <a:pt x="118248" y="137852"/>
                </a:cubicBezTo>
                <a:lnTo>
                  <a:pt x="118248" y="161273"/>
                </a:lnTo>
                <a:lnTo>
                  <a:pt x="105396" y="161273"/>
                </a:lnTo>
                <a:cubicBezTo>
                  <a:pt x="103634" y="155368"/>
                  <a:pt x="98187" y="151063"/>
                  <a:pt x="91728" y="151063"/>
                </a:cubicBezTo>
                <a:cubicBezTo>
                  <a:pt x="87748" y="151063"/>
                  <a:pt x="84128" y="152726"/>
                  <a:pt x="81551" y="155368"/>
                </a:cubicBezTo>
                <a:cubicBezTo>
                  <a:pt x="78941" y="152726"/>
                  <a:pt x="75320" y="151063"/>
                  <a:pt x="71341" y="151063"/>
                </a:cubicBezTo>
                <a:cubicBezTo>
                  <a:pt x="67361" y="151063"/>
                  <a:pt x="63740" y="152726"/>
                  <a:pt x="61163" y="155368"/>
                </a:cubicBezTo>
                <a:cubicBezTo>
                  <a:pt x="58554" y="152726"/>
                  <a:pt x="54933" y="151063"/>
                  <a:pt x="50953" y="151063"/>
                </a:cubicBezTo>
                <a:cubicBezTo>
                  <a:pt x="46974" y="151063"/>
                  <a:pt x="43353" y="152726"/>
                  <a:pt x="40776" y="155368"/>
                </a:cubicBezTo>
                <a:cubicBezTo>
                  <a:pt x="38166" y="152726"/>
                  <a:pt x="34545" y="151063"/>
                  <a:pt x="30566" y="151063"/>
                </a:cubicBezTo>
                <a:cubicBezTo>
                  <a:pt x="28380" y="151063"/>
                  <a:pt x="26293" y="151552"/>
                  <a:pt x="24466" y="152465"/>
                </a:cubicBezTo>
                <a:lnTo>
                  <a:pt x="24466" y="137852"/>
                </a:lnTo>
                <a:cubicBezTo>
                  <a:pt x="26293" y="138765"/>
                  <a:pt x="28380" y="139254"/>
                  <a:pt x="30566" y="139254"/>
                </a:cubicBezTo>
                <a:cubicBezTo>
                  <a:pt x="34545" y="139254"/>
                  <a:pt x="38166" y="137591"/>
                  <a:pt x="40776" y="134948"/>
                </a:cubicBezTo>
                <a:cubicBezTo>
                  <a:pt x="43353" y="137591"/>
                  <a:pt x="46974" y="139254"/>
                  <a:pt x="50953" y="139254"/>
                </a:cubicBezTo>
                <a:cubicBezTo>
                  <a:pt x="57412" y="139254"/>
                  <a:pt x="62859" y="134948"/>
                  <a:pt x="64621" y="129044"/>
                </a:cubicBezTo>
                <a:close/>
                <a:moveTo>
                  <a:pt x="30566" y="159218"/>
                </a:moveTo>
                <a:cubicBezTo>
                  <a:pt x="33926" y="159218"/>
                  <a:pt x="36698" y="161958"/>
                  <a:pt x="36698" y="165350"/>
                </a:cubicBezTo>
                <a:cubicBezTo>
                  <a:pt x="36698" y="168710"/>
                  <a:pt x="33926" y="171450"/>
                  <a:pt x="30566" y="171450"/>
                </a:cubicBezTo>
                <a:cubicBezTo>
                  <a:pt x="27206" y="171450"/>
                  <a:pt x="24466" y="168710"/>
                  <a:pt x="24466" y="165350"/>
                </a:cubicBezTo>
                <a:cubicBezTo>
                  <a:pt x="24466" y="161958"/>
                  <a:pt x="27206" y="159218"/>
                  <a:pt x="30566" y="159218"/>
                </a:cubicBezTo>
                <a:close/>
                <a:moveTo>
                  <a:pt x="50953" y="159218"/>
                </a:moveTo>
                <a:cubicBezTo>
                  <a:pt x="54313" y="159218"/>
                  <a:pt x="57086" y="161958"/>
                  <a:pt x="57086" y="165350"/>
                </a:cubicBezTo>
                <a:cubicBezTo>
                  <a:pt x="57086" y="168710"/>
                  <a:pt x="54313" y="171450"/>
                  <a:pt x="50953" y="171450"/>
                </a:cubicBezTo>
                <a:cubicBezTo>
                  <a:pt x="47593" y="171450"/>
                  <a:pt x="44853" y="168710"/>
                  <a:pt x="44853" y="165350"/>
                </a:cubicBezTo>
                <a:cubicBezTo>
                  <a:pt x="44853" y="161958"/>
                  <a:pt x="47593" y="159218"/>
                  <a:pt x="50953" y="159218"/>
                </a:cubicBezTo>
                <a:close/>
                <a:moveTo>
                  <a:pt x="71341" y="159218"/>
                </a:moveTo>
                <a:cubicBezTo>
                  <a:pt x="74700" y="159218"/>
                  <a:pt x="77473" y="161958"/>
                  <a:pt x="77473" y="165350"/>
                </a:cubicBezTo>
                <a:cubicBezTo>
                  <a:pt x="77473" y="168710"/>
                  <a:pt x="74700" y="171450"/>
                  <a:pt x="71341" y="171450"/>
                </a:cubicBezTo>
                <a:cubicBezTo>
                  <a:pt x="67981" y="171450"/>
                  <a:pt x="65241" y="168710"/>
                  <a:pt x="65241" y="165350"/>
                </a:cubicBezTo>
                <a:cubicBezTo>
                  <a:pt x="65241" y="161958"/>
                  <a:pt x="67981" y="159218"/>
                  <a:pt x="71341" y="159218"/>
                </a:cubicBezTo>
                <a:close/>
                <a:moveTo>
                  <a:pt x="91728" y="159218"/>
                </a:moveTo>
                <a:cubicBezTo>
                  <a:pt x="95088" y="159218"/>
                  <a:pt x="97861" y="161958"/>
                  <a:pt x="97861" y="165350"/>
                </a:cubicBezTo>
                <a:cubicBezTo>
                  <a:pt x="97861" y="168710"/>
                  <a:pt x="95088" y="171450"/>
                  <a:pt x="91728" y="171450"/>
                </a:cubicBezTo>
                <a:cubicBezTo>
                  <a:pt x="88368" y="171450"/>
                  <a:pt x="85628" y="168710"/>
                  <a:pt x="85628" y="165350"/>
                </a:cubicBezTo>
                <a:cubicBezTo>
                  <a:pt x="85628" y="161958"/>
                  <a:pt x="88368" y="159218"/>
                  <a:pt x="91728" y="159218"/>
                </a:cubicBezTo>
                <a:close/>
                <a:moveTo>
                  <a:pt x="16311" y="8155"/>
                </a:moveTo>
                <a:lnTo>
                  <a:pt x="16311" y="200612"/>
                </a:lnTo>
                <a:lnTo>
                  <a:pt x="8156" y="200612"/>
                </a:lnTo>
                <a:lnTo>
                  <a:pt x="8156" y="8155"/>
                </a:lnTo>
                <a:close/>
                <a:moveTo>
                  <a:pt x="134558" y="8155"/>
                </a:moveTo>
                <a:lnTo>
                  <a:pt x="134558" y="200612"/>
                </a:lnTo>
                <a:lnTo>
                  <a:pt x="126403" y="200612"/>
                </a:lnTo>
                <a:lnTo>
                  <a:pt x="126403" y="8155"/>
                </a:lnTo>
                <a:close/>
                <a:moveTo>
                  <a:pt x="4078" y="0"/>
                </a:moveTo>
                <a:cubicBezTo>
                  <a:pt x="1795" y="0"/>
                  <a:pt x="1" y="1827"/>
                  <a:pt x="1" y="4077"/>
                </a:cubicBezTo>
                <a:lnTo>
                  <a:pt x="1" y="204690"/>
                </a:lnTo>
                <a:cubicBezTo>
                  <a:pt x="1" y="206940"/>
                  <a:pt x="1795" y="208767"/>
                  <a:pt x="4078" y="208767"/>
                </a:cubicBezTo>
                <a:lnTo>
                  <a:pt x="20388" y="208767"/>
                </a:lnTo>
                <a:cubicBezTo>
                  <a:pt x="22639" y="208767"/>
                  <a:pt x="24466" y="206940"/>
                  <a:pt x="24466" y="204690"/>
                </a:cubicBezTo>
                <a:lnTo>
                  <a:pt x="24466" y="178235"/>
                </a:lnTo>
                <a:cubicBezTo>
                  <a:pt x="26293" y="179116"/>
                  <a:pt x="28380" y="179605"/>
                  <a:pt x="30566" y="179605"/>
                </a:cubicBezTo>
                <a:cubicBezTo>
                  <a:pt x="34545" y="179605"/>
                  <a:pt x="38166" y="177974"/>
                  <a:pt x="40776" y="175332"/>
                </a:cubicBezTo>
                <a:cubicBezTo>
                  <a:pt x="43353" y="177974"/>
                  <a:pt x="46974" y="179605"/>
                  <a:pt x="50953" y="179605"/>
                </a:cubicBezTo>
                <a:cubicBezTo>
                  <a:pt x="54933" y="179605"/>
                  <a:pt x="58554" y="177974"/>
                  <a:pt x="61163" y="175332"/>
                </a:cubicBezTo>
                <a:cubicBezTo>
                  <a:pt x="63740" y="177974"/>
                  <a:pt x="67361" y="179605"/>
                  <a:pt x="71341" y="179605"/>
                </a:cubicBezTo>
                <a:cubicBezTo>
                  <a:pt x="75320" y="179605"/>
                  <a:pt x="78941" y="177974"/>
                  <a:pt x="81551" y="175332"/>
                </a:cubicBezTo>
                <a:cubicBezTo>
                  <a:pt x="84128" y="177974"/>
                  <a:pt x="87748" y="179605"/>
                  <a:pt x="91728" y="179605"/>
                </a:cubicBezTo>
                <a:cubicBezTo>
                  <a:pt x="98187" y="179605"/>
                  <a:pt x="103634" y="175299"/>
                  <a:pt x="105396" y="169428"/>
                </a:cubicBezTo>
                <a:lnTo>
                  <a:pt x="118248" y="169428"/>
                </a:lnTo>
                <a:lnTo>
                  <a:pt x="118248" y="204690"/>
                </a:lnTo>
                <a:cubicBezTo>
                  <a:pt x="118248" y="206940"/>
                  <a:pt x="120042" y="208767"/>
                  <a:pt x="122325" y="208767"/>
                </a:cubicBezTo>
                <a:lnTo>
                  <a:pt x="138635" y="208767"/>
                </a:lnTo>
                <a:cubicBezTo>
                  <a:pt x="140886" y="208767"/>
                  <a:pt x="142713" y="206940"/>
                  <a:pt x="142713" y="204690"/>
                </a:cubicBezTo>
                <a:lnTo>
                  <a:pt x="142713" y="4077"/>
                </a:lnTo>
                <a:cubicBezTo>
                  <a:pt x="142713" y="1827"/>
                  <a:pt x="140886" y="0"/>
                  <a:pt x="138635" y="0"/>
                </a:cubicBezTo>
                <a:lnTo>
                  <a:pt x="122325" y="0"/>
                </a:lnTo>
                <a:cubicBezTo>
                  <a:pt x="120042" y="0"/>
                  <a:pt x="118248" y="1827"/>
                  <a:pt x="118248" y="4077"/>
                </a:cubicBezTo>
                <a:lnTo>
                  <a:pt x="118248" y="30532"/>
                </a:lnTo>
                <a:cubicBezTo>
                  <a:pt x="116389" y="29651"/>
                  <a:pt x="114301" y="29162"/>
                  <a:pt x="112115" y="29162"/>
                </a:cubicBezTo>
                <a:cubicBezTo>
                  <a:pt x="108136" y="29162"/>
                  <a:pt x="104515" y="30793"/>
                  <a:pt x="101938" y="33435"/>
                </a:cubicBezTo>
                <a:cubicBezTo>
                  <a:pt x="99328" y="30793"/>
                  <a:pt x="95708" y="29162"/>
                  <a:pt x="91728" y="29162"/>
                </a:cubicBezTo>
                <a:cubicBezTo>
                  <a:pt x="87748" y="29162"/>
                  <a:pt x="84128" y="30793"/>
                  <a:pt x="81551" y="33435"/>
                </a:cubicBezTo>
                <a:cubicBezTo>
                  <a:pt x="78941" y="30793"/>
                  <a:pt x="75320" y="29162"/>
                  <a:pt x="71341" y="29162"/>
                </a:cubicBezTo>
                <a:cubicBezTo>
                  <a:pt x="67361" y="29162"/>
                  <a:pt x="63740" y="30793"/>
                  <a:pt x="61163" y="33435"/>
                </a:cubicBezTo>
                <a:cubicBezTo>
                  <a:pt x="58554" y="30793"/>
                  <a:pt x="54933" y="29162"/>
                  <a:pt x="50953" y="29162"/>
                </a:cubicBezTo>
                <a:cubicBezTo>
                  <a:pt x="44494" y="29162"/>
                  <a:pt x="39047" y="33468"/>
                  <a:pt x="37285" y="39340"/>
                </a:cubicBezTo>
                <a:lnTo>
                  <a:pt x="24466" y="39340"/>
                </a:lnTo>
                <a:lnTo>
                  <a:pt x="24466" y="4077"/>
                </a:lnTo>
                <a:cubicBezTo>
                  <a:pt x="24466" y="1827"/>
                  <a:pt x="22639" y="0"/>
                  <a:pt x="2038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 name="Google Shape;262;p33"/>
          <p:cNvGrpSpPr/>
          <p:nvPr/>
        </p:nvGrpSpPr>
        <p:grpSpPr>
          <a:xfrm>
            <a:off x="2075660" y="2820952"/>
            <a:ext cx="310430" cy="308449"/>
            <a:chOff x="1190625" y="243100"/>
            <a:chExt cx="5252625" cy="5219100"/>
          </a:xfrm>
        </p:grpSpPr>
        <p:sp>
          <p:nvSpPr>
            <p:cNvPr id="263" name="Google Shape;263;p33"/>
            <p:cNvSpPr/>
            <p:nvPr/>
          </p:nvSpPr>
          <p:spPr>
            <a:xfrm>
              <a:off x="1190625" y="243100"/>
              <a:ext cx="358025" cy="407675"/>
            </a:xfrm>
            <a:custGeom>
              <a:avLst/>
              <a:gdLst/>
              <a:ahLst/>
              <a:cxnLst/>
              <a:rect l="l" t="t" r="r" b="b"/>
              <a:pathLst>
                <a:path w="14321" h="16307" extrusionOk="0">
                  <a:moveTo>
                    <a:pt x="4090" y="0"/>
                  </a:moveTo>
                  <a:cubicBezTo>
                    <a:pt x="3559" y="0"/>
                    <a:pt x="3023" y="105"/>
                    <a:pt x="2512" y="323"/>
                  </a:cubicBezTo>
                  <a:cubicBezTo>
                    <a:pt x="979" y="943"/>
                    <a:pt x="0" y="2443"/>
                    <a:pt x="0" y="4074"/>
                  </a:cubicBezTo>
                  <a:lnTo>
                    <a:pt x="0" y="12229"/>
                  </a:lnTo>
                  <a:cubicBezTo>
                    <a:pt x="0" y="14480"/>
                    <a:pt x="1827" y="16307"/>
                    <a:pt x="4077" y="16307"/>
                  </a:cubicBezTo>
                  <a:cubicBezTo>
                    <a:pt x="5904" y="16307"/>
                    <a:pt x="7437" y="15132"/>
                    <a:pt x="7959" y="13469"/>
                  </a:cubicBezTo>
                  <a:cubicBezTo>
                    <a:pt x="8545" y="13768"/>
                    <a:pt x="9194" y="13920"/>
                    <a:pt x="9842" y="13920"/>
                  </a:cubicBezTo>
                  <a:cubicBezTo>
                    <a:pt x="10889" y="13920"/>
                    <a:pt x="11936" y="13524"/>
                    <a:pt x="12722" y="12718"/>
                  </a:cubicBezTo>
                  <a:cubicBezTo>
                    <a:pt x="14320" y="11153"/>
                    <a:pt x="14320" y="8543"/>
                    <a:pt x="12722" y="6977"/>
                  </a:cubicBezTo>
                  <a:lnTo>
                    <a:pt x="6948" y="1204"/>
                  </a:lnTo>
                  <a:cubicBezTo>
                    <a:pt x="6187" y="421"/>
                    <a:pt x="5150" y="0"/>
                    <a:pt x="409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1190625" y="866050"/>
              <a:ext cx="203875" cy="203900"/>
            </a:xfrm>
            <a:custGeom>
              <a:avLst/>
              <a:gdLst/>
              <a:ahLst/>
              <a:cxnLst/>
              <a:rect l="l" t="t" r="r" b="b"/>
              <a:pathLst>
                <a:path w="8155" h="8156" extrusionOk="0">
                  <a:moveTo>
                    <a:pt x="4077" y="0"/>
                  </a:moveTo>
                  <a:cubicBezTo>
                    <a:pt x="1827" y="0"/>
                    <a:pt x="0" y="1827"/>
                    <a:pt x="0" y="4078"/>
                  </a:cubicBezTo>
                  <a:cubicBezTo>
                    <a:pt x="0" y="6329"/>
                    <a:pt x="1827" y="8155"/>
                    <a:pt x="4077" y="8155"/>
                  </a:cubicBezTo>
                  <a:cubicBezTo>
                    <a:pt x="6328" y="8155"/>
                    <a:pt x="8155" y="6329"/>
                    <a:pt x="8155" y="4078"/>
                  </a:cubicBezTo>
                  <a:cubicBezTo>
                    <a:pt x="8155" y="1827"/>
                    <a:pt x="6328" y="0"/>
                    <a:pt x="407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1190625" y="2122725"/>
              <a:ext cx="203875" cy="203900"/>
            </a:xfrm>
            <a:custGeom>
              <a:avLst/>
              <a:gdLst/>
              <a:ahLst/>
              <a:cxnLst/>
              <a:rect l="l" t="t" r="r" b="b"/>
              <a:pathLst>
                <a:path w="8155" h="8156" extrusionOk="0">
                  <a:moveTo>
                    <a:pt x="4077" y="1"/>
                  </a:moveTo>
                  <a:cubicBezTo>
                    <a:pt x="1827" y="1"/>
                    <a:pt x="0" y="1827"/>
                    <a:pt x="0" y="4078"/>
                  </a:cubicBezTo>
                  <a:cubicBezTo>
                    <a:pt x="0" y="6329"/>
                    <a:pt x="1827" y="8155"/>
                    <a:pt x="4077" y="8155"/>
                  </a:cubicBezTo>
                  <a:cubicBezTo>
                    <a:pt x="6328" y="8155"/>
                    <a:pt x="8155" y="6329"/>
                    <a:pt x="8155" y="4078"/>
                  </a:cubicBezTo>
                  <a:cubicBezTo>
                    <a:pt x="8155" y="1827"/>
                    <a:pt x="6328" y="1"/>
                    <a:pt x="407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1190625" y="1284400"/>
              <a:ext cx="203875" cy="623050"/>
            </a:xfrm>
            <a:custGeom>
              <a:avLst/>
              <a:gdLst/>
              <a:ahLst/>
              <a:cxnLst/>
              <a:rect l="l" t="t" r="r" b="b"/>
              <a:pathLst>
                <a:path w="8155" h="24922" extrusionOk="0">
                  <a:moveTo>
                    <a:pt x="4077" y="0"/>
                  </a:moveTo>
                  <a:cubicBezTo>
                    <a:pt x="1827" y="0"/>
                    <a:pt x="0" y="1860"/>
                    <a:pt x="0" y="4078"/>
                  </a:cubicBezTo>
                  <a:lnTo>
                    <a:pt x="0" y="20844"/>
                  </a:lnTo>
                  <a:cubicBezTo>
                    <a:pt x="0" y="23095"/>
                    <a:pt x="1827" y="24922"/>
                    <a:pt x="4077" y="24922"/>
                  </a:cubicBezTo>
                  <a:cubicBezTo>
                    <a:pt x="6328" y="24922"/>
                    <a:pt x="8155" y="23095"/>
                    <a:pt x="8155" y="20844"/>
                  </a:cubicBezTo>
                  <a:lnTo>
                    <a:pt x="8155" y="4078"/>
                  </a:lnTo>
                  <a:cubicBezTo>
                    <a:pt x="8155" y="1860"/>
                    <a:pt x="6328" y="0"/>
                    <a:pt x="407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190625" y="3379400"/>
              <a:ext cx="203875" cy="203900"/>
            </a:xfrm>
            <a:custGeom>
              <a:avLst/>
              <a:gdLst/>
              <a:ahLst/>
              <a:cxnLst/>
              <a:rect l="l" t="t" r="r" b="b"/>
              <a:pathLst>
                <a:path w="8155" h="8156" extrusionOk="0">
                  <a:moveTo>
                    <a:pt x="4077" y="1"/>
                  </a:moveTo>
                  <a:cubicBezTo>
                    <a:pt x="1827" y="1"/>
                    <a:pt x="0" y="1827"/>
                    <a:pt x="0" y="4078"/>
                  </a:cubicBezTo>
                  <a:cubicBezTo>
                    <a:pt x="0" y="6329"/>
                    <a:pt x="1827" y="8156"/>
                    <a:pt x="4077" y="8156"/>
                  </a:cubicBezTo>
                  <a:cubicBezTo>
                    <a:pt x="6328" y="8156"/>
                    <a:pt x="8155" y="6329"/>
                    <a:pt x="8155" y="4078"/>
                  </a:cubicBezTo>
                  <a:cubicBezTo>
                    <a:pt x="8155" y="1827"/>
                    <a:pt x="6328" y="1"/>
                    <a:pt x="407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190625" y="4636075"/>
              <a:ext cx="203875" cy="203900"/>
            </a:xfrm>
            <a:custGeom>
              <a:avLst/>
              <a:gdLst/>
              <a:ahLst/>
              <a:cxnLst/>
              <a:rect l="l" t="t" r="r" b="b"/>
              <a:pathLst>
                <a:path w="8155" h="8156" extrusionOk="0">
                  <a:moveTo>
                    <a:pt x="4077" y="1"/>
                  </a:moveTo>
                  <a:cubicBezTo>
                    <a:pt x="1827" y="1"/>
                    <a:pt x="0" y="1828"/>
                    <a:pt x="0" y="4078"/>
                  </a:cubicBezTo>
                  <a:cubicBezTo>
                    <a:pt x="0" y="6297"/>
                    <a:pt x="1827" y="8156"/>
                    <a:pt x="4077" y="8156"/>
                  </a:cubicBezTo>
                  <a:cubicBezTo>
                    <a:pt x="6328" y="8156"/>
                    <a:pt x="8155" y="6297"/>
                    <a:pt x="8155" y="4078"/>
                  </a:cubicBezTo>
                  <a:cubicBezTo>
                    <a:pt x="8155" y="1828"/>
                    <a:pt x="6328" y="1"/>
                    <a:pt x="407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1190625" y="2541075"/>
              <a:ext cx="203875" cy="623075"/>
            </a:xfrm>
            <a:custGeom>
              <a:avLst/>
              <a:gdLst/>
              <a:ahLst/>
              <a:cxnLst/>
              <a:rect l="l" t="t" r="r" b="b"/>
              <a:pathLst>
                <a:path w="8155" h="24923" extrusionOk="0">
                  <a:moveTo>
                    <a:pt x="4077" y="0"/>
                  </a:moveTo>
                  <a:cubicBezTo>
                    <a:pt x="1827" y="0"/>
                    <a:pt x="0" y="1827"/>
                    <a:pt x="0" y="4078"/>
                  </a:cubicBezTo>
                  <a:lnTo>
                    <a:pt x="0" y="20845"/>
                  </a:lnTo>
                  <a:cubicBezTo>
                    <a:pt x="0" y="23095"/>
                    <a:pt x="1827" y="24922"/>
                    <a:pt x="4077" y="24922"/>
                  </a:cubicBezTo>
                  <a:cubicBezTo>
                    <a:pt x="6328" y="24922"/>
                    <a:pt x="8155" y="23095"/>
                    <a:pt x="8155" y="20845"/>
                  </a:cubicBezTo>
                  <a:lnTo>
                    <a:pt x="8155" y="4078"/>
                  </a:lnTo>
                  <a:cubicBezTo>
                    <a:pt x="8155" y="1827"/>
                    <a:pt x="6328" y="0"/>
                    <a:pt x="407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1190625" y="3797750"/>
              <a:ext cx="203875" cy="623075"/>
            </a:xfrm>
            <a:custGeom>
              <a:avLst/>
              <a:gdLst/>
              <a:ahLst/>
              <a:cxnLst/>
              <a:rect l="l" t="t" r="r" b="b"/>
              <a:pathLst>
                <a:path w="8155" h="24923" extrusionOk="0">
                  <a:moveTo>
                    <a:pt x="4077" y="1"/>
                  </a:moveTo>
                  <a:cubicBezTo>
                    <a:pt x="1827" y="1"/>
                    <a:pt x="0" y="1827"/>
                    <a:pt x="0" y="4078"/>
                  </a:cubicBezTo>
                  <a:lnTo>
                    <a:pt x="0" y="20845"/>
                  </a:lnTo>
                  <a:cubicBezTo>
                    <a:pt x="0" y="23096"/>
                    <a:pt x="1827" y="24922"/>
                    <a:pt x="4077" y="24922"/>
                  </a:cubicBezTo>
                  <a:cubicBezTo>
                    <a:pt x="6328" y="24922"/>
                    <a:pt x="8155" y="23096"/>
                    <a:pt x="8155" y="20845"/>
                  </a:cubicBezTo>
                  <a:lnTo>
                    <a:pt x="8155" y="4078"/>
                  </a:lnTo>
                  <a:cubicBezTo>
                    <a:pt x="8155" y="1827"/>
                    <a:pt x="6328" y="1"/>
                    <a:pt x="407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3266875" y="2329250"/>
              <a:ext cx="224275" cy="203700"/>
            </a:xfrm>
            <a:custGeom>
              <a:avLst/>
              <a:gdLst/>
              <a:ahLst/>
              <a:cxnLst/>
              <a:rect l="l" t="t" r="r" b="b"/>
              <a:pathLst>
                <a:path w="8971" h="8148" extrusionOk="0">
                  <a:moveTo>
                    <a:pt x="4485" y="0"/>
                  </a:moveTo>
                  <a:cubicBezTo>
                    <a:pt x="3442" y="0"/>
                    <a:pt x="2398" y="400"/>
                    <a:pt x="1599" y="1199"/>
                  </a:cubicBezTo>
                  <a:cubicBezTo>
                    <a:pt x="0" y="2798"/>
                    <a:pt x="0" y="5375"/>
                    <a:pt x="1599" y="6973"/>
                  </a:cubicBezTo>
                  <a:cubicBezTo>
                    <a:pt x="2381" y="7756"/>
                    <a:pt x="3425" y="8147"/>
                    <a:pt x="4469" y="8147"/>
                  </a:cubicBezTo>
                  <a:cubicBezTo>
                    <a:pt x="5513" y="8147"/>
                    <a:pt x="6557" y="7756"/>
                    <a:pt x="7372" y="6973"/>
                  </a:cubicBezTo>
                  <a:cubicBezTo>
                    <a:pt x="8971" y="5375"/>
                    <a:pt x="8971" y="2798"/>
                    <a:pt x="7372" y="1199"/>
                  </a:cubicBezTo>
                  <a:cubicBezTo>
                    <a:pt x="6573" y="400"/>
                    <a:pt x="5529" y="0"/>
                    <a:pt x="448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2435050" y="1497250"/>
              <a:ext cx="223475" cy="203075"/>
            </a:xfrm>
            <a:custGeom>
              <a:avLst/>
              <a:gdLst/>
              <a:ahLst/>
              <a:cxnLst/>
              <a:rect l="l" t="t" r="r" b="b"/>
              <a:pathLst>
                <a:path w="8939" h="8123" extrusionOk="0">
                  <a:moveTo>
                    <a:pt x="4466" y="0"/>
                  </a:moveTo>
                  <a:cubicBezTo>
                    <a:pt x="3418" y="0"/>
                    <a:pt x="2366" y="392"/>
                    <a:pt x="1567" y="1174"/>
                  </a:cubicBezTo>
                  <a:cubicBezTo>
                    <a:pt x="1" y="2773"/>
                    <a:pt x="1" y="5350"/>
                    <a:pt x="1567" y="6948"/>
                  </a:cubicBezTo>
                  <a:cubicBezTo>
                    <a:pt x="2350" y="7731"/>
                    <a:pt x="3426" y="8122"/>
                    <a:pt x="4470" y="8122"/>
                  </a:cubicBezTo>
                  <a:cubicBezTo>
                    <a:pt x="5514" y="8122"/>
                    <a:pt x="6558" y="7731"/>
                    <a:pt x="7340" y="6948"/>
                  </a:cubicBezTo>
                  <a:cubicBezTo>
                    <a:pt x="8939" y="5350"/>
                    <a:pt x="8939" y="2773"/>
                    <a:pt x="7340" y="1174"/>
                  </a:cubicBezTo>
                  <a:cubicBezTo>
                    <a:pt x="6558" y="392"/>
                    <a:pt x="5514" y="0"/>
                    <a:pt x="446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2722125" y="1774500"/>
              <a:ext cx="490950" cy="481175"/>
            </a:xfrm>
            <a:custGeom>
              <a:avLst/>
              <a:gdLst/>
              <a:ahLst/>
              <a:cxnLst/>
              <a:rect l="l" t="t" r="r" b="b"/>
              <a:pathLst>
                <a:path w="19638" h="19247" extrusionOk="0">
                  <a:moveTo>
                    <a:pt x="4078" y="1"/>
                  </a:moveTo>
                  <a:cubicBezTo>
                    <a:pt x="3001" y="1"/>
                    <a:pt x="1957" y="425"/>
                    <a:pt x="1207" y="1175"/>
                  </a:cubicBezTo>
                  <a:cubicBezTo>
                    <a:pt x="424" y="1958"/>
                    <a:pt x="0" y="2969"/>
                    <a:pt x="0" y="4078"/>
                  </a:cubicBezTo>
                  <a:cubicBezTo>
                    <a:pt x="0" y="5155"/>
                    <a:pt x="424" y="6199"/>
                    <a:pt x="1207" y="6949"/>
                  </a:cubicBezTo>
                  <a:lnTo>
                    <a:pt x="12298" y="18072"/>
                  </a:lnTo>
                  <a:cubicBezTo>
                    <a:pt x="13048" y="18822"/>
                    <a:pt x="14092" y="19247"/>
                    <a:pt x="15168" y="19247"/>
                  </a:cubicBezTo>
                  <a:cubicBezTo>
                    <a:pt x="16277" y="19247"/>
                    <a:pt x="17289" y="18822"/>
                    <a:pt x="18072" y="18072"/>
                  </a:cubicBezTo>
                  <a:cubicBezTo>
                    <a:pt x="19637" y="16474"/>
                    <a:pt x="19637" y="13864"/>
                    <a:pt x="18072" y="12299"/>
                  </a:cubicBezTo>
                  <a:lnTo>
                    <a:pt x="6948" y="1175"/>
                  </a:lnTo>
                  <a:cubicBezTo>
                    <a:pt x="6198" y="425"/>
                    <a:pt x="5154" y="1"/>
                    <a:pt x="407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1889500" y="941875"/>
              <a:ext cx="491750" cy="482000"/>
            </a:xfrm>
            <a:custGeom>
              <a:avLst/>
              <a:gdLst/>
              <a:ahLst/>
              <a:cxnLst/>
              <a:rect l="l" t="t" r="r" b="b"/>
              <a:pathLst>
                <a:path w="19670" h="19280" extrusionOk="0">
                  <a:moveTo>
                    <a:pt x="4078" y="1"/>
                  </a:moveTo>
                  <a:cubicBezTo>
                    <a:pt x="3001" y="1"/>
                    <a:pt x="1990" y="425"/>
                    <a:pt x="1207" y="1208"/>
                  </a:cubicBezTo>
                  <a:cubicBezTo>
                    <a:pt x="424" y="1991"/>
                    <a:pt x="0" y="3002"/>
                    <a:pt x="0" y="4078"/>
                  </a:cubicBezTo>
                  <a:cubicBezTo>
                    <a:pt x="0" y="5188"/>
                    <a:pt x="424" y="6199"/>
                    <a:pt x="1207" y="6982"/>
                  </a:cubicBezTo>
                  <a:lnTo>
                    <a:pt x="12298" y="18072"/>
                  </a:lnTo>
                  <a:cubicBezTo>
                    <a:pt x="13081" y="18855"/>
                    <a:pt x="14092" y="19279"/>
                    <a:pt x="15201" y="19279"/>
                  </a:cubicBezTo>
                  <a:cubicBezTo>
                    <a:pt x="16278" y="19279"/>
                    <a:pt x="17289" y="18855"/>
                    <a:pt x="18072" y="18072"/>
                  </a:cubicBezTo>
                  <a:cubicBezTo>
                    <a:pt x="19670" y="16474"/>
                    <a:pt x="19670" y="13897"/>
                    <a:pt x="18072" y="12299"/>
                  </a:cubicBezTo>
                  <a:lnTo>
                    <a:pt x="6981" y="1208"/>
                  </a:lnTo>
                  <a:cubicBezTo>
                    <a:pt x="6198" y="425"/>
                    <a:pt x="5187" y="1"/>
                    <a:pt x="407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1612225" y="664625"/>
              <a:ext cx="203900" cy="203075"/>
            </a:xfrm>
            <a:custGeom>
              <a:avLst/>
              <a:gdLst/>
              <a:ahLst/>
              <a:cxnLst/>
              <a:rect l="l" t="t" r="r" b="b"/>
              <a:pathLst>
                <a:path w="8156" h="8123" extrusionOk="0">
                  <a:moveTo>
                    <a:pt x="4078" y="0"/>
                  </a:moveTo>
                  <a:cubicBezTo>
                    <a:pt x="1958" y="0"/>
                    <a:pt x="0" y="1794"/>
                    <a:pt x="0" y="4078"/>
                  </a:cubicBezTo>
                  <a:cubicBezTo>
                    <a:pt x="0" y="6361"/>
                    <a:pt x="1827" y="8123"/>
                    <a:pt x="4078" y="8123"/>
                  </a:cubicBezTo>
                  <a:cubicBezTo>
                    <a:pt x="6329" y="8123"/>
                    <a:pt x="8155" y="6361"/>
                    <a:pt x="8155" y="4078"/>
                  </a:cubicBezTo>
                  <a:cubicBezTo>
                    <a:pt x="8155" y="1892"/>
                    <a:pt x="6296" y="0"/>
                    <a:pt x="407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1190625" y="2606525"/>
              <a:ext cx="5252625" cy="2855675"/>
            </a:xfrm>
            <a:custGeom>
              <a:avLst/>
              <a:gdLst/>
              <a:ahLst/>
              <a:cxnLst/>
              <a:rect l="l" t="t" r="r" b="b"/>
              <a:pathLst>
                <a:path w="210105" h="114227" extrusionOk="0">
                  <a:moveTo>
                    <a:pt x="28379" y="91621"/>
                  </a:moveTo>
                  <a:cubicBezTo>
                    <a:pt x="31609" y="95797"/>
                    <a:pt x="33696" y="100853"/>
                    <a:pt x="34381" y="106072"/>
                  </a:cubicBezTo>
                  <a:lnTo>
                    <a:pt x="13929" y="106072"/>
                  </a:lnTo>
                  <a:lnTo>
                    <a:pt x="28379" y="91621"/>
                  </a:lnTo>
                  <a:close/>
                  <a:moveTo>
                    <a:pt x="104384" y="15617"/>
                  </a:moveTo>
                  <a:lnTo>
                    <a:pt x="194871" y="106072"/>
                  </a:lnTo>
                  <a:lnTo>
                    <a:pt x="42602" y="106072"/>
                  </a:lnTo>
                  <a:cubicBezTo>
                    <a:pt x="42602" y="106007"/>
                    <a:pt x="42602" y="105974"/>
                    <a:pt x="42602" y="105909"/>
                  </a:cubicBezTo>
                  <a:cubicBezTo>
                    <a:pt x="41786" y="98569"/>
                    <a:pt x="38850" y="91523"/>
                    <a:pt x="34218" y="85815"/>
                  </a:cubicBezTo>
                  <a:lnTo>
                    <a:pt x="104384" y="15617"/>
                  </a:lnTo>
                  <a:close/>
                  <a:moveTo>
                    <a:pt x="98626" y="0"/>
                  </a:moveTo>
                  <a:cubicBezTo>
                    <a:pt x="97582" y="0"/>
                    <a:pt x="96538" y="400"/>
                    <a:pt x="95739" y="1199"/>
                  </a:cubicBezTo>
                  <a:cubicBezTo>
                    <a:pt x="94141" y="2797"/>
                    <a:pt x="94141" y="5374"/>
                    <a:pt x="95739" y="6973"/>
                  </a:cubicBezTo>
                  <a:lnTo>
                    <a:pt x="98642" y="9843"/>
                  </a:lnTo>
                  <a:lnTo>
                    <a:pt x="7894" y="100559"/>
                  </a:lnTo>
                  <a:cubicBezTo>
                    <a:pt x="7307" y="99026"/>
                    <a:pt x="5839" y="97917"/>
                    <a:pt x="4077" y="97917"/>
                  </a:cubicBezTo>
                  <a:cubicBezTo>
                    <a:pt x="1827" y="97917"/>
                    <a:pt x="0" y="99744"/>
                    <a:pt x="0" y="101994"/>
                  </a:cubicBezTo>
                  <a:lnTo>
                    <a:pt x="0" y="110149"/>
                  </a:lnTo>
                  <a:cubicBezTo>
                    <a:pt x="0" y="112302"/>
                    <a:pt x="1892" y="114227"/>
                    <a:pt x="4077" y="114227"/>
                  </a:cubicBezTo>
                  <a:lnTo>
                    <a:pt x="204722" y="114227"/>
                  </a:lnTo>
                  <a:cubicBezTo>
                    <a:pt x="208278" y="114227"/>
                    <a:pt x="210105" y="109791"/>
                    <a:pt x="207593" y="107279"/>
                  </a:cubicBezTo>
                  <a:lnTo>
                    <a:pt x="101513" y="1199"/>
                  </a:lnTo>
                  <a:cubicBezTo>
                    <a:pt x="100714" y="400"/>
                    <a:pt x="99670" y="0"/>
                    <a:pt x="9862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1912325" y="2898250"/>
              <a:ext cx="526850" cy="639375"/>
            </a:xfrm>
            <a:custGeom>
              <a:avLst/>
              <a:gdLst/>
              <a:ahLst/>
              <a:cxnLst/>
              <a:rect l="l" t="t" r="r" b="b"/>
              <a:pathLst>
                <a:path w="21074" h="25575" extrusionOk="0">
                  <a:moveTo>
                    <a:pt x="13967" y="14382"/>
                  </a:moveTo>
                  <a:cubicBezTo>
                    <a:pt x="14209" y="14382"/>
                    <a:pt x="14353" y="14403"/>
                    <a:pt x="14353" y="14452"/>
                  </a:cubicBezTo>
                  <a:cubicBezTo>
                    <a:pt x="14353" y="16115"/>
                    <a:pt x="13995" y="17583"/>
                    <a:pt x="12788" y="18757"/>
                  </a:cubicBezTo>
                  <a:cubicBezTo>
                    <a:pt x="11711" y="19736"/>
                    <a:pt x="10635" y="20225"/>
                    <a:pt x="9526" y="20225"/>
                  </a:cubicBezTo>
                  <a:cubicBezTo>
                    <a:pt x="7927" y="20225"/>
                    <a:pt x="6753" y="19149"/>
                    <a:pt x="6753" y="17550"/>
                  </a:cubicBezTo>
                  <a:cubicBezTo>
                    <a:pt x="6753" y="16311"/>
                    <a:pt x="7373" y="15463"/>
                    <a:pt x="8547" y="15071"/>
                  </a:cubicBezTo>
                  <a:cubicBezTo>
                    <a:pt x="9037" y="14908"/>
                    <a:pt x="12748" y="14382"/>
                    <a:pt x="13967" y="14382"/>
                  </a:cubicBezTo>
                  <a:close/>
                  <a:moveTo>
                    <a:pt x="9852" y="1"/>
                  </a:moveTo>
                  <a:cubicBezTo>
                    <a:pt x="7862" y="1"/>
                    <a:pt x="5970" y="360"/>
                    <a:pt x="4176" y="1110"/>
                  </a:cubicBezTo>
                  <a:cubicBezTo>
                    <a:pt x="1925" y="2056"/>
                    <a:pt x="686" y="3687"/>
                    <a:pt x="2121" y="6036"/>
                  </a:cubicBezTo>
                  <a:cubicBezTo>
                    <a:pt x="2524" y="6728"/>
                    <a:pt x="3024" y="6974"/>
                    <a:pt x="3565" y="6974"/>
                  </a:cubicBezTo>
                  <a:cubicBezTo>
                    <a:pt x="4248" y="6974"/>
                    <a:pt x="4999" y="6581"/>
                    <a:pt x="5709" y="6199"/>
                  </a:cubicBezTo>
                  <a:cubicBezTo>
                    <a:pt x="6726" y="5658"/>
                    <a:pt x="8146" y="5281"/>
                    <a:pt x="9524" y="5281"/>
                  </a:cubicBezTo>
                  <a:cubicBezTo>
                    <a:pt x="10973" y="5281"/>
                    <a:pt x="12375" y="5699"/>
                    <a:pt x="13212" y="6786"/>
                  </a:cubicBezTo>
                  <a:cubicBezTo>
                    <a:pt x="13962" y="7765"/>
                    <a:pt x="14353" y="8939"/>
                    <a:pt x="14353" y="10244"/>
                  </a:cubicBezTo>
                  <a:lnTo>
                    <a:pt x="14353" y="10961"/>
                  </a:lnTo>
                  <a:lnTo>
                    <a:pt x="12200" y="10961"/>
                  </a:lnTo>
                  <a:cubicBezTo>
                    <a:pt x="8253" y="10961"/>
                    <a:pt x="5252" y="11516"/>
                    <a:pt x="3165" y="12625"/>
                  </a:cubicBezTo>
                  <a:cubicBezTo>
                    <a:pt x="1044" y="13734"/>
                    <a:pt x="1" y="15659"/>
                    <a:pt x="1" y="18399"/>
                  </a:cubicBezTo>
                  <a:cubicBezTo>
                    <a:pt x="1" y="22411"/>
                    <a:pt x="2643" y="25575"/>
                    <a:pt x="6818" y="25575"/>
                  </a:cubicBezTo>
                  <a:cubicBezTo>
                    <a:pt x="9689" y="25575"/>
                    <a:pt x="12364" y="24107"/>
                    <a:pt x="14745" y="21204"/>
                  </a:cubicBezTo>
                  <a:lnTo>
                    <a:pt x="14745" y="22802"/>
                  </a:lnTo>
                  <a:cubicBezTo>
                    <a:pt x="14745" y="24368"/>
                    <a:pt x="16539" y="25086"/>
                    <a:pt x="17778" y="25086"/>
                  </a:cubicBezTo>
                  <a:cubicBezTo>
                    <a:pt x="19018" y="25086"/>
                    <a:pt x="21073" y="24499"/>
                    <a:pt x="21073" y="22965"/>
                  </a:cubicBezTo>
                  <a:lnTo>
                    <a:pt x="21073" y="10178"/>
                  </a:lnTo>
                  <a:cubicBezTo>
                    <a:pt x="21073" y="7243"/>
                    <a:pt x="20160" y="4829"/>
                    <a:pt x="18300" y="2872"/>
                  </a:cubicBezTo>
                  <a:cubicBezTo>
                    <a:pt x="16474" y="947"/>
                    <a:pt x="13636" y="1"/>
                    <a:pt x="985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5029150" y="2544125"/>
              <a:ext cx="579025" cy="990650"/>
            </a:xfrm>
            <a:custGeom>
              <a:avLst/>
              <a:gdLst/>
              <a:ahLst/>
              <a:cxnLst/>
              <a:rect l="l" t="t" r="r" b="b"/>
              <a:pathLst>
                <a:path w="23161" h="39626" extrusionOk="0">
                  <a:moveTo>
                    <a:pt x="11418" y="20103"/>
                  </a:moveTo>
                  <a:cubicBezTo>
                    <a:pt x="12657" y="20103"/>
                    <a:pt x="13766" y="20592"/>
                    <a:pt x="14647" y="21538"/>
                  </a:cubicBezTo>
                  <a:cubicBezTo>
                    <a:pt x="15560" y="22484"/>
                    <a:pt x="16017" y="23561"/>
                    <a:pt x="16017" y="24767"/>
                  </a:cubicBezTo>
                  <a:lnTo>
                    <a:pt x="16017" y="29008"/>
                  </a:lnTo>
                  <a:cubicBezTo>
                    <a:pt x="16017" y="30215"/>
                    <a:pt x="15560" y="31324"/>
                    <a:pt x="14647" y="32303"/>
                  </a:cubicBezTo>
                  <a:cubicBezTo>
                    <a:pt x="13766" y="33281"/>
                    <a:pt x="12690" y="33771"/>
                    <a:pt x="11483" y="33771"/>
                  </a:cubicBezTo>
                  <a:cubicBezTo>
                    <a:pt x="10243" y="33771"/>
                    <a:pt x="9167" y="33314"/>
                    <a:pt x="8188" y="32368"/>
                  </a:cubicBezTo>
                  <a:cubicBezTo>
                    <a:pt x="7242" y="31389"/>
                    <a:pt x="6753" y="30606"/>
                    <a:pt x="6753" y="29954"/>
                  </a:cubicBezTo>
                  <a:lnTo>
                    <a:pt x="6753" y="24767"/>
                  </a:lnTo>
                  <a:cubicBezTo>
                    <a:pt x="6753" y="23397"/>
                    <a:pt x="7242" y="22256"/>
                    <a:pt x="8188" y="21408"/>
                  </a:cubicBezTo>
                  <a:cubicBezTo>
                    <a:pt x="9167" y="20527"/>
                    <a:pt x="10243" y="20103"/>
                    <a:pt x="11418" y="20103"/>
                  </a:cubicBezTo>
                  <a:close/>
                  <a:moveTo>
                    <a:pt x="3288" y="0"/>
                  </a:moveTo>
                  <a:cubicBezTo>
                    <a:pt x="2002" y="0"/>
                    <a:pt x="744" y="450"/>
                    <a:pt x="327" y="1379"/>
                  </a:cubicBezTo>
                  <a:cubicBezTo>
                    <a:pt x="1" y="2064"/>
                    <a:pt x="1" y="2814"/>
                    <a:pt x="1" y="3565"/>
                  </a:cubicBezTo>
                  <a:cubicBezTo>
                    <a:pt x="1" y="14427"/>
                    <a:pt x="1" y="25289"/>
                    <a:pt x="33" y="36152"/>
                  </a:cubicBezTo>
                  <a:cubicBezTo>
                    <a:pt x="33" y="36478"/>
                    <a:pt x="33" y="36804"/>
                    <a:pt x="66" y="37098"/>
                  </a:cubicBezTo>
                  <a:cubicBezTo>
                    <a:pt x="99" y="37293"/>
                    <a:pt x="131" y="37457"/>
                    <a:pt x="196" y="37620"/>
                  </a:cubicBezTo>
                  <a:cubicBezTo>
                    <a:pt x="588" y="38566"/>
                    <a:pt x="1599" y="39120"/>
                    <a:pt x="2610" y="39218"/>
                  </a:cubicBezTo>
                  <a:cubicBezTo>
                    <a:pt x="2796" y="39241"/>
                    <a:pt x="2983" y="39253"/>
                    <a:pt x="3170" y="39253"/>
                  </a:cubicBezTo>
                  <a:cubicBezTo>
                    <a:pt x="4038" y="39253"/>
                    <a:pt x="4902" y="38999"/>
                    <a:pt x="5546" y="38435"/>
                  </a:cubicBezTo>
                  <a:cubicBezTo>
                    <a:pt x="6329" y="37718"/>
                    <a:pt x="6720" y="36543"/>
                    <a:pt x="6296" y="35597"/>
                  </a:cubicBezTo>
                  <a:lnTo>
                    <a:pt x="6296" y="35597"/>
                  </a:lnTo>
                  <a:cubicBezTo>
                    <a:pt x="7769" y="38122"/>
                    <a:pt x="10717" y="39625"/>
                    <a:pt x="13626" y="39625"/>
                  </a:cubicBezTo>
                  <a:cubicBezTo>
                    <a:pt x="14776" y="39625"/>
                    <a:pt x="15919" y="39391"/>
                    <a:pt x="16963" y="38892"/>
                  </a:cubicBezTo>
                  <a:cubicBezTo>
                    <a:pt x="20845" y="37033"/>
                    <a:pt x="22672" y="32433"/>
                    <a:pt x="22965" y="28127"/>
                  </a:cubicBezTo>
                  <a:cubicBezTo>
                    <a:pt x="23161" y="25126"/>
                    <a:pt x="22769" y="21995"/>
                    <a:pt x="21301" y="19353"/>
                  </a:cubicBezTo>
                  <a:cubicBezTo>
                    <a:pt x="19834" y="16678"/>
                    <a:pt x="17224" y="14557"/>
                    <a:pt x="14223" y="14199"/>
                  </a:cubicBezTo>
                  <a:cubicBezTo>
                    <a:pt x="13922" y="14159"/>
                    <a:pt x="13618" y="14140"/>
                    <a:pt x="13314" y="14140"/>
                  </a:cubicBezTo>
                  <a:cubicBezTo>
                    <a:pt x="10589" y="14140"/>
                    <a:pt x="7845" y="15687"/>
                    <a:pt x="6818" y="18211"/>
                  </a:cubicBezTo>
                  <a:cubicBezTo>
                    <a:pt x="6786" y="13220"/>
                    <a:pt x="6786" y="8229"/>
                    <a:pt x="6753" y="3238"/>
                  </a:cubicBezTo>
                  <a:cubicBezTo>
                    <a:pt x="6753" y="2619"/>
                    <a:pt x="6753" y="1966"/>
                    <a:pt x="6459" y="1412"/>
                  </a:cubicBezTo>
                  <a:cubicBezTo>
                    <a:pt x="5978" y="482"/>
                    <a:pt x="4619" y="0"/>
                    <a:pt x="328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3"/>
            <p:cNvSpPr/>
            <p:nvPr/>
          </p:nvSpPr>
          <p:spPr>
            <a:xfrm>
              <a:off x="3671350" y="4386550"/>
              <a:ext cx="520325" cy="639375"/>
            </a:xfrm>
            <a:custGeom>
              <a:avLst/>
              <a:gdLst/>
              <a:ahLst/>
              <a:cxnLst/>
              <a:rect l="l" t="t" r="r" b="b"/>
              <a:pathLst>
                <a:path w="20813" h="25575" extrusionOk="0">
                  <a:moveTo>
                    <a:pt x="11320" y="0"/>
                  </a:moveTo>
                  <a:cubicBezTo>
                    <a:pt x="4894" y="0"/>
                    <a:pt x="1" y="4012"/>
                    <a:pt x="1" y="10700"/>
                  </a:cubicBezTo>
                  <a:lnTo>
                    <a:pt x="1" y="14875"/>
                  </a:lnTo>
                  <a:cubicBezTo>
                    <a:pt x="1" y="21660"/>
                    <a:pt x="4861" y="25574"/>
                    <a:pt x="11352" y="25574"/>
                  </a:cubicBezTo>
                  <a:cubicBezTo>
                    <a:pt x="13734" y="25574"/>
                    <a:pt x="15756" y="25118"/>
                    <a:pt x="17452" y="24237"/>
                  </a:cubicBezTo>
                  <a:cubicBezTo>
                    <a:pt x="19540" y="23128"/>
                    <a:pt x="20812" y="21236"/>
                    <a:pt x="19181" y="19148"/>
                  </a:cubicBezTo>
                  <a:cubicBezTo>
                    <a:pt x="18619" y="18430"/>
                    <a:pt x="18005" y="18168"/>
                    <a:pt x="17361" y="18168"/>
                  </a:cubicBezTo>
                  <a:cubicBezTo>
                    <a:pt x="16658" y="18168"/>
                    <a:pt x="15918" y="18480"/>
                    <a:pt x="15169" y="18855"/>
                  </a:cubicBezTo>
                  <a:cubicBezTo>
                    <a:pt x="14158" y="19376"/>
                    <a:pt x="13081" y="19605"/>
                    <a:pt x="11874" y="19605"/>
                  </a:cubicBezTo>
                  <a:cubicBezTo>
                    <a:pt x="8482" y="19605"/>
                    <a:pt x="6753" y="18039"/>
                    <a:pt x="6753" y="14842"/>
                  </a:cubicBezTo>
                  <a:lnTo>
                    <a:pt x="6753" y="10700"/>
                  </a:lnTo>
                  <a:cubicBezTo>
                    <a:pt x="6753" y="7535"/>
                    <a:pt x="8449" y="5937"/>
                    <a:pt x="11842" y="5937"/>
                  </a:cubicBezTo>
                  <a:cubicBezTo>
                    <a:pt x="13734" y="5937"/>
                    <a:pt x="15267" y="7340"/>
                    <a:pt x="16996" y="7340"/>
                  </a:cubicBezTo>
                  <a:cubicBezTo>
                    <a:pt x="18561" y="7340"/>
                    <a:pt x="19670" y="5448"/>
                    <a:pt x="19670" y="4045"/>
                  </a:cubicBezTo>
                  <a:cubicBezTo>
                    <a:pt x="19670" y="751"/>
                    <a:pt x="13603" y="0"/>
                    <a:pt x="1132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33"/>
          <p:cNvGrpSpPr/>
          <p:nvPr/>
        </p:nvGrpSpPr>
        <p:grpSpPr>
          <a:xfrm>
            <a:off x="6919533" y="2793903"/>
            <a:ext cx="346769" cy="384284"/>
            <a:chOff x="1446125" y="238125"/>
            <a:chExt cx="4717950" cy="5228350"/>
          </a:xfrm>
        </p:grpSpPr>
        <p:sp>
          <p:nvSpPr>
            <p:cNvPr id="281" name="Google Shape;281;p33"/>
            <p:cNvSpPr/>
            <p:nvPr/>
          </p:nvSpPr>
          <p:spPr>
            <a:xfrm>
              <a:off x="2408075" y="1203150"/>
              <a:ext cx="2368800" cy="1600900"/>
            </a:xfrm>
            <a:custGeom>
              <a:avLst/>
              <a:gdLst/>
              <a:ahLst/>
              <a:cxnLst/>
              <a:rect l="l" t="t" r="r" b="b"/>
              <a:pathLst>
                <a:path w="94752" h="64036" extrusionOk="0">
                  <a:moveTo>
                    <a:pt x="46543" y="0"/>
                  </a:moveTo>
                  <a:cubicBezTo>
                    <a:pt x="45195" y="0"/>
                    <a:pt x="44019" y="883"/>
                    <a:pt x="43627" y="2182"/>
                  </a:cubicBezTo>
                  <a:lnTo>
                    <a:pt x="28358" y="52498"/>
                  </a:lnTo>
                  <a:lnTo>
                    <a:pt x="18971" y="32646"/>
                  </a:lnTo>
                  <a:cubicBezTo>
                    <a:pt x="18481" y="31592"/>
                    <a:pt x="17402" y="30906"/>
                    <a:pt x="16201" y="30906"/>
                  </a:cubicBezTo>
                  <a:lnTo>
                    <a:pt x="3065" y="30906"/>
                  </a:lnTo>
                  <a:cubicBezTo>
                    <a:pt x="1373" y="30906"/>
                    <a:pt x="1" y="32278"/>
                    <a:pt x="1" y="33969"/>
                  </a:cubicBezTo>
                  <a:cubicBezTo>
                    <a:pt x="1" y="35661"/>
                    <a:pt x="1373" y="37033"/>
                    <a:pt x="3065" y="37033"/>
                  </a:cubicBezTo>
                  <a:lnTo>
                    <a:pt x="14265" y="37033"/>
                  </a:lnTo>
                  <a:lnTo>
                    <a:pt x="26201" y="62277"/>
                  </a:lnTo>
                  <a:cubicBezTo>
                    <a:pt x="26761" y="63465"/>
                    <a:pt x="27863" y="64035"/>
                    <a:pt x="28963" y="64035"/>
                  </a:cubicBezTo>
                  <a:cubicBezTo>
                    <a:pt x="30223" y="64035"/>
                    <a:pt x="31480" y="63287"/>
                    <a:pt x="31911" y="61860"/>
                  </a:cubicBezTo>
                  <a:lnTo>
                    <a:pt x="48822" y="6128"/>
                  </a:lnTo>
                  <a:lnTo>
                    <a:pt x="91688" y="6128"/>
                  </a:lnTo>
                  <a:cubicBezTo>
                    <a:pt x="93379" y="6128"/>
                    <a:pt x="94752" y="4755"/>
                    <a:pt x="94752" y="3064"/>
                  </a:cubicBezTo>
                  <a:cubicBezTo>
                    <a:pt x="94752" y="1373"/>
                    <a:pt x="93379" y="0"/>
                    <a:pt x="9168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a:off x="3754225" y="1788450"/>
              <a:ext cx="1030000" cy="1015600"/>
            </a:xfrm>
            <a:custGeom>
              <a:avLst/>
              <a:gdLst/>
              <a:ahLst/>
              <a:cxnLst/>
              <a:rect l="l" t="t" r="r" b="b"/>
              <a:pathLst>
                <a:path w="41200" h="40624" extrusionOk="0">
                  <a:moveTo>
                    <a:pt x="3346" y="0"/>
                  </a:moveTo>
                  <a:cubicBezTo>
                    <a:pt x="2562" y="0"/>
                    <a:pt x="1778" y="301"/>
                    <a:pt x="1177" y="901"/>
                  </a:cubicBezTo>
                  <a:cubicBezTo>
                    <a:pt x="1" y="2102"/>
                    <a:pt x="1" y="4038"/>
                    <a:pt x="1177" y="5239"/>
                  </a:cubicBezTo>
                  <a:lnTo>
                    <a:pt x="16275" y="20312"/>
                  </a:lnTo>
                  <a:lnTo>
                    <a:pt x="1177" y="35409"/>
                  </a:lnTo>
                  <a:cubicBezTo>
                    <a:pt x="1" y="36586"/>
                    <a:pt x="1" y="38546"/>
                    <a:pt x="1177" y="39723"/>
                  </a:cubicBezTo>
                  <a:cubicBezTo>
                    <a:pt x="1778" y="40323"/>
                    <a:pt x="2562" y="40624"/>
                    <a:pt x="3346" y="40624"/>
                  </a:cubicBezTo>
                  <a:cubicBezTo>
                    <a:pt x="4130" y="40624"/>
                    <a:pt x="4915" y="40323"/>
                    <a:pt x="5515" y="39723"/>
                  </a:cubicBezTo>
                  <a:lnTo>
                    <a:pt x="20588" y="24650"/>
                  </a:lnTo>
                  <a:lnTo>
                    <a:pt x="35685" y="39723"/>
                  </a:lnTo>
                  <a:cubicBezTo>
                    <a:pt x="36286" y="40323"/>
                    <a:pt x="37070" y="40624"/>
                    <a:pt x="37855" y="40624"/>
                  </a:cubicBezTo>
                  <a:cubicBezTo>
                    <a:pt x="38639" y="40624"/>
                    <a:pt x="39423" y="40323"/>
                    <a:pt x="40024" y="39723"/>
                  </a:cubicBezTo>
                  <a:cubicBezTo>
                    <a:pt x="41200" y="38546"/>
                    <a:pt x="41200" y="36586"/>
                    <a:pt x="40024" y="35409"/>
                  </a:cubicBezTo>
                  <a:lnTo>
                    <a:pt x="24926" y="20312"/>
                  </a:lnTo>
                  <a:lnTo>
                    <a:pt x="40024" y="5239"/>
                  </a:lnTo>
                  <a:cubicBezTo>
                    <a:pt x="41200" y="4038"/>
                    <a:pt x="41200" y="2102"/>
                    <a:pt x="40024" y="901"/>
                  </a:cubicBezTo>
                  <a:cubicBezTo>
                    <a:pt x="39423" y="301"/>
                    <a:pt x="38639" y="0"/>
                    <a:pt x="37855" y="0"/>
                  </a:cubicBezTo>
                  <a:cubicBezTo>
                    <a:pt x="37070" y="0"/>
                    <a:pt x="36286" y="301"/>
                    <a:pt x="35685" y="901"/>
                  </a:cubicBezTo>
                  <a:lnTo>
                    <a:pt x="20588" y="15974"/>
                  </a:lnTo>
                  <a:lnTo>
                    <a:pt x="5515" y="901"/>
                  </a:lnTo>
                  <a:cubicBezTo>
                    <a:pt x="4915" y="301"/>
                    <a:pt x="4130" y="0"/>
                    <a:pt x="334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1446125" y="238125"/>
              <a:ext cx="4717950" cy="5228350"/>
            </a:xfrm>
            <a:custGeom>
              <a:avLst/>
              <a:gdLst/>
              <a:ahLst/>
              <a:cxnLst/>
              <a:rect l="l" t="t" r="r" b="b"/>
              <a:pathLst>
                <a:path w="188718" h="209134" extrusionOk="0">
                  <a:moveTo>
                    <a:pt x="58552" y="125730"/>
                  </a:moveTo>
                  <a:lnTo>
                    <a:pt x="58552" y="137837"/>
                  </a:lnTo>
                  <a:lnTo>
                    <a:pt x="58527" y="138009"/>
                  </a:lnTo>
                  <a:cubicBezTo>
                    <a:pt x="58454" y="139210"/>
                    <a:pt x="57449" y="140190"/>
                    <a:pt x="56223" y="140190"/>
                  </a:cubicBezTo>
                  <a:lnTo>
                    <a:pt x="29141" y="140190"/>
                  </a:lnTo>
                  <a:cubicBezTo>
                    <a:pt x="27940" y="140190"/>
                    <a:pt x="26935" y="139283"/>
                    <a:pt x="26837" y="138107"/>
                  </a:cubicBezTo>
                  <a:cubicBezTo>
                    <a:pt x="26837" y="138082"/>
                    <a:pt x="26837" y="138033"/>
                    <a:pt x="26837" y="138009"/>
                  </a:cubicBezTo>
                  <a:lnTo>
                    <a:pt x="26813" y="125730"/>
                  </a:lnTo>
                  <a:close/>
                  <a:moveTo>
                    <a:pt x="73919" y="141244"/>
                  </a:moveTo>
                  <a:lnTo>
                    <a:pt x="61052" y="190335"/>
                  </a:lnTo>
                  <a:lnTo>
                    <a:pt x="49312" y="190335"/>
                  </a:lnTo>
                  <a:lnTo>
                    <a:pt x="61297" y="144626"/>
                  </a:lnTo>
                  <a:cubicBezTo>
                    <a:pt x="62424" y="143744"/>
                    <a:pt x="63355" y="142617"/>
                    <a:pt x="63968" y="141244"/>
                  </a:cubicBezTo>
                  <a:close/>
                  <a:moveTo>
                    <a:pt x="126539" y="141244"/>
                  </a:moveTo>
                  <a:lnTo>
                    <a:pt x="139406" y="190335"/>
                  </a:lnTo>
                  <a:lnTo>
                    <a:pt x="127666" y="190335"/>
                  </a:lnTo>
                  <a:lnTo>
                    <a:pt x="114799" y="141244"/>
                  </a:lnTo>
                  <a:close/>
                  <a:moveTo>
                    <a:pt x="62890" y="196462"/>
                  </a:moveTo>
                  <a:cubicBezTo>
                    <a:pt x="64115" y="196462"/>
                    <a:pt x="65144" y="197467"/>
                    <a:pt x="65144" y="198717"/>
                  </a:cubicBezTo>
                  <a:lnTo>
                    <a:pt x="65144" y="200751"/>
                  </a:lnTo>
                  <a:cubicBezTo>
                    <a:pt x="65144" y="202001"/>
                    <a:pt x="64115" y="203006"/>
                    <a:pt x="62890" y="203006"/>
                  </a:cubicBezTo>
                  <a:lnTo>
                    <a:pt x="42229" y="203006"/>
                  </a:lnTo>
                  <a:cubicBezTo>
                    <a:pt x="40979" y="203006"/>
                    <a:pt x="39974" y="202001"/>
                    <a:pt x="39974" y="200751"/>
                  </a:cubicBezTo>
                  <a:lnTo>
                    <a:pt x="39974" y="198717"/>
                  </a:lnTo>
                  <a:cubicBezTo>
                    <a:pt x="39974" y="197467"/>
                    <a:pt x="40979" y="196462"/>
                    <a:pt x="42229" y="196462"/>
                  </a:cubicBezTo>
                  <a:close/>
                  <a:moveTo>
                    <a:pt x="146489" y="196462"/>
                  </a:moveTo>
                  <a:cubicBezTo>
                    <a:pt x="147739" y="196462"/>
                    <a:pt x="148744" y="197467"/>
                    <a:pt x="148744" y="198717"/>
                  </a:cubicBezTo>
                  <a:lnTo>
                    <a:pt x="148744" y="200751"/>
                  </a:lnTo>
                  <a:cubicBezTo>
                    <a:pt x="148744" y="202001"/>
                    <a:pt x="147739" y="203006"/>
                    <a:pt x="146489" y="203006"/>
                  </a:cubicBezTo>
                  <a:lnTo>
                    <a:pt x="125828" y="203006"/>
                  </a:lnTo>
                  <a:cubicBezTo>
                    <a:pt x="124578" y="203006"/>
                    <a:pt x="123573" y="202001"/>
                    <a:pt x="123573" y="200751"/>
                  </a:cubicBezTo>
                  <a:lnTo>
                    <a:pt x="123573" y="198717"/>
                  </a:lnTo>
                  <a:cubicBezTo>
                    <a:pt x="123573" y="197467"/>
                    <a:pt x="124603" y="196462"/>
                    <a:pt x="125828" y="196462"/>
                  </a:cubicBezTo>
                  <a:close/>
                  <a:moveTo>
                    <a:pt x="10760" y="0"/>
                  </a:moveTo>
                  <a:cubicBezTo>
                    <a:pt x="4828" y="0"/>
                    <a:pt x="0" y="4828"/>
                    <a:pt x="0" y="10784"/>
                  </a:cubicBezTo>
                  <a:lnTo>
                    <a:pt x="0" y="130460"/>
                  </a:lnTo>
                  <a:cubicBezTo>
                    <a:pt x="0" y="136416"/>
                    <a:pt x="4828" y="141244"/>
                    <a:pt x="10760" y="141244"/>
                  </a:cubicBezTo>
                  <a:lnTo>
                    <a:pt x="21396" y="141244"/>
                  </a:lnTo>
                  <a:cubicBezTo>
                    <a:pt x="22720" y="144234"/>
                    <a:pt x="25685" y="146317"/>
                    <a:pt x="29141" y="146317"/>
                  </a:cubicBezTo>
                  <a:lnTo>
                    <a:pt x="54508" y="146317"/>
                  </a:lnTo>
                  <a:lnTo>
                    <a:pt x="42964" y="190335"/>
                  </a:lnTo>
                  <a:lnTo>
                    <a:pt x="42229" y="190335"/>
                  </a:lnTo>
                  <a:cubicBezTo>
                    <a:pt x="37597" y="190335"/>
                    <a:pt x="33847" y="194085"/>
                    <a:pt x="33847" y="198717"/>
                  </a:cubicBezTo>
                  <a:lnTo>
                    <a:pt x="33847" y="200751"/>
                  </a:lnTo>
                  <a:cubicBezTo>
                    <a:pt x="33847" y="205384"/>
                    <a:pt x="37597" y="209133"/>
                    <a:pt x="42229" y="209133"/>
                  </a:cubicBezTo>
                  <a:lnTo>
                    <a:pt x="62890" y="209133"/>
                  </a:lnTo>
                  <a:cubicBezTo>
                    <a:pt x="67497" y="209133"/>
                    <a:pt x="71272" y="205384"/>
                    <a:pt x="71272" y="200751"/>
                  </a:cubicBezTo>
                  <a:lnTo>
                    <a:pt x="71272" y="198717"/>
                  </a:lnTo>
                  <a:cubicBezTo>
                    <a:pt x="71272" y="195605"/>
                    <a:pt x="69581" y="192909"/>
                    <a:pt x="67081" y="191463"/>
                  </a:cubicBezTo>
                  <a:lnTo>
                    <a:pt x="80242" y="141244"/>
                  </a:lnTo>
                  <a:lnTo>
                    <a:pt x="108451" y="141244"/>
                  </a:lnTo>
                  <a:lnTo>
                    <a:pt x="121637" y="191463"/>
                  </a:lnTo>
                  <a:cubicBezTo>
                    <a:pt x="119137" y="192909"/>
                    <a:pt x="117446" y="195605"/>
                    <a:pt x="117446" y="198717"/>
                  </a:cubicBezTo>
                  <a:lnTo>
                    <a:pt x="117446" y="200751"/>
                  </a:lnTo>
                  <a:cubicBezTo>
                    <a:pt x="117446" y="205384"/>
                    <a:pt x="121221" y="209133"/>
                    <a:pt x="125828" y="209133"/>
                  </a:cubicBezTo>
                  <a:lnTo>
                    <a:pt x="146489" y="209133"/>
                  </a:lnTo>
                  <a:cubicBezTo>
                    <a:pt x="151121" y="209133"/>
                    <a:pt x="154871" y="205384"/>
                    <a:pt x="154871" y="200751"/>
                  </a:cubicBezTo>
                  <a:lnTo>
                    <a:pt x="154871" y="198717"/>
                  </a:lnTo>
                  <a:cubicBezTo>
                    <a:pt x="154871" y="194085"/>
                    <a:pt x="151121" y="190335"/>
                    <a:pt x="146489" y="190335"/>
                  </a:cubicBezTo>
                  <a:lnTo>
                    <a:pt x="145754" y="190335"/>
                  </a:lnTo>
                  <a:lnTo>
                    <a:pt x="132862" y="141244"/>
                  </a:lnTo>
                  <a:lnTo>
                    <a:pt x="177934" y="141244"/>
                  </a:lnTo>
                  <a:cubicBezTo>
                    <a:pt x="183889" y="141244"/>
                    <a:pt x="188718" y="136416"/>
                    <a:pt x="188718" y="130460"/>
                  </a:cubicBezTo>
                  <a:lnTo>
                    <a:pt x="188718" y="10784"/>
                  </a:lnTo>
                  <a:cubicBezTo>
                    <a:pt x="188718" y="4828"/>
                    <a:pt x="183889" y="0"/>
                    <a:pt x="177934" y="0"/>
                  </a:cubicBezTo>
                  <a:lnTo>
                    <a:pt x="101515" y="0"/>
                  </a:lnTo>
                  <a:cubicBezTo>
                    <a:pt x="99800" y="0"/>
                    <a:pt x="98452" y="1372"/>
                    <a:pt x="98452" y="3064"/>
                  </a:cubicBezTo>
                  <a:cubicBezTo>
                    <a:pt x="98452" y="4755"/>
                    <a:pt x="99800" y="6127"/>
                    <a:pt x="101515" y="6127"/>
                  </a:cubicBezTo>
                  <a:lnTo>
                    <a:pt x="177934" y="6127"/>
                  </a:lnTo>
                  <a:cubicBezTo>
                    <a:pt x="180507" y="6127"/>
                    <a:pt x="182591" y="8210"/>
                    <a:pt x="182591" y="10784"/>
                  </a:cubicBezTo>
                  <a:lnTo>
                    <a:pt x="182591" y="130460"/>
                  </a:lnTo>
                  <a:cubicBezTo>
                    <a:pt x="182591" y="133034"/>
                    <a:pt x="180507" y="135117"/>
                    <a:pt x="177934" y="135117"/>
                  </a:cubicBezTo>
                  <a:lnTo>
                    <a:pt x="64679" y="135117"/>
                  </a:lnTo>
                  <a:lnTo>
                    <a:pt x="64679" y="128549"/>
                  </a:lnTo>
                  <a:lnTo>
                    <a:pt x="170312" y="128549"/>
                  </a:lnTo>
                  <a:cubicBezTo>
                    <a:pt x="173473" y="128549"/>
                    <a:pt x="176022" y="126000"/>
                    <a:pt x="176022" y="122838"/>
                  </a:cubicBezTo>
                  <a:lnTo>
                    <a:pt x="176022" y="78722"/>
                  </a:lnTo>
                  <a:cubicBezTo>
                    <a:pt x="176022" y="77031"/>
                    <a:pt x="174650" y="75659"/>
                    <a:pt x="172959" y="75659"/>
                  </a:cubicBezTo>
                  <a:cubicBezTo>
                    <a:pt x="171267" y="75659"/>
                    <a:pt x="169895" y="77031"/>
                    <a:pt x="169895" y="78722"/>
                  </a:cubicBezTo>
                  <a:lnTo>
                    <a:pt x="169895" y="122421"/>
                  </a:lnTo>
                  <a:lnTo>
                    <a:pt x="63821" y="122421"/>
                  </a:lnTo>
                  <a:cubicBezTo>
                    <a:pt x="62792" y="120730"/>
                    <a:pt x="60904" y="119603"/>
                    <a:pt x="58821" y="119603"/>
                  </a:cubicBezTo>
                  <a:lnTo>
                    <a:pt x="26543" y="119603"/>
                  </a:lnTo>
                  <a:cubicBezTo>
                    <a:pt x="24460" y="119603"/>
                    <a:pt x="22573" y="120730"/>
                    <a:pt x="21543" y="122421"/>
                  </a:cubicBezTo>
                  <a:lnTo>
                    <a:pt x="18798" y="122421"/>
                  </a:lnTo>
                  <a:lnTo>
                    <a:pt x="18798" y="18823"/>
                  </a:lnTo>
                  <a:lnTo>
                    <a:pt x="169895" y="18823"/>
                  </a:lnTo>
                  <a:lnTo>
                    <a:pt x="169895" y="64434"/>
                  </a:lnTo>
                  <a:cubicBezTo>
                    <a:pt x="169895" y="66125"/>
                    <a:pt x="171267" y="67497"/>
                    <a:pt x="172959" y="67497"/>
                  </a:cubicBezTo>
                  <a:cubicBezTo>
                    <a:pt x="174650" y="67497"/>
                    <a:pt x="176022" y="66125"/>
                    <a:pt x="176022" y="64434"/>
                  </a:cubicBezTo>
                  <a:lnTo>
                    <a:pt x="176022" y="18406"/>
                  </a:lnTo>
                  <a:cubicBezTo>
                    <a:pt x="176022" y="15244"/>
                    <a:pt x="173473" y="12696"/>
                    <a:pt x="170312" y="12696"/>
                  </a:cubicBezTo>
                  <a:lnTo>
                    <a:pt x="18406" y="12696"/>
                  </a:lnTo>
                  <a:cubicBezTo>
                    <a:pt x="15245" y="12696"/>
                    <a:pt x="12671" y="15244"/>
                    <a:pt x="12671" y="18406"/>
                  </a:cubicBezTo>
                  <a:lnTo>
                    <a:pt x="12671" y="122838"/>
                  </a:lnTo>
                  <a:cubicBezTo>
                    <a:pt x="12671" y="126000"/>
                    <a:pt x="15245" y="128549"/>
                    <a:pt x="18406" y="128549"/>
                  </a:cubicBezTo>
                  <a:lnTo>
                    <a:pt x="20686" y="128549"/>
                  </a:lnTo>
                  <a:lnTo>
                    <a:pt x="20686" y="135117"/>
                  </a:lnTo>
                  <a:lnTo>
                    <a:pt x="10760" y="135117"/>
                  </a:lnTo>
                  <a:cubicBezTo>
                    <a:pt x="8211" y="135117"/>
                    <a:pt x="6127" y="133034"/>
                    <a:pt x="6127" y="130460"/>
                  </a:cubicBezTo>
                  <a:lnTo>
                    <a:pt x="6127" y="10784"/>
                  </a:lnTo>
                  <a:cubicBezTo>
                    <a:pt x="6127" y="8210"/>
                    <a:pt x="8211" y="6127"/>
                    <a:pt x="10760" y="6127"/>
                  </a:cubicBezTo>
                  <a:lnTo>
                    <a:pt x="87202" y="6127"/>
                  </a:lnTo>
                  <a:cubicBezTo>
                    <a:pt x="88893" y="6127"/>
                    <a:pt x="90266" y="4755"/>
                    <a:pt x="90266" y="3064"/>
                  </a:cubicBezTo>
                  <a:cubicBezTo>
                    <a:pt x="90266" y="1372"/>
                    <a:pt x="88893" y="0"/>
                    <a:pt x="8720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33"/>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DID YOU KNOW THIS?</a:t>
            </a:r>
            <a:endParaRPr/>
          </a:p>
        </p:txBody>
      </p:sp>
      <p:cxnSp>
        <p:nvCxnSpPr>
          <p:cNvPr id="285" name="Google Shape;285;p33"/>
          <p:cNvCxnSpPr/>
          <p:nvPr/>
        </p:nvCxnSpPr>
        <p:spPr>
          <a:xfrm>
            <a:off x="2075688" y="2610856"/>
            <a:ext cx="2418300" cy="0"/>
          </a:xfrm>
          <a:prstGeom prst="straightConnector1">
            <a:avLst/>
          </a:prstGeom>
          <a:noFill/>
          <a:ln w="19050" cap="flat" cmpd="sng">
            <a:solidFill>
              <a:srgbClr val="5B72B7"/>
            </a:solidFill>
            <a:prstDash val="solid"/>
            <a:round/>
            <a:headEnd type="none" w="med" len="med"/>
            <a:tailEnd type="none" w="med" len="med"/>
          </a:ln>
        </p:spPr>
      </p:cxnSp>
      <p:cxnSp>
        <p:nvCxnSpPr>
          <p:cNvPr id="286" name="Google Shape;286;p33"/>
          <p:cNvCxnSpPr/>
          <p:nvPr/>
        </p:nvCxnSpPr>
        <p:spPr>
          <a:xfrm>
            <a:off x="4867788" y="2610850"/>
            <a:ext cx="2398500" cy="0"/>
          </a:xfrm>
          <a:prstGeom prst="straightConnector1">
            <a:avLst/>
          </a:prstGeom>
          <a:noFill/>
          <a:ln w="19050" cap="flat" cmpd="sng">
            <a:solidFill>
              <a:srgbClr val="5B72B7"/>
            </a:solidFill>
            <a:prstDash val="solid"/>
            <a:round/>
            <a:headEnd type="none" w="med" len="med"/>
            <a:tailEnd type="none" w="med" len="med"/>
          </a:ln>
        </p:spPr>
      </p:cxnSp>
      <p:sp>
        <p:nvSpPr>
          <p:cNvPr id="287" name="Google Shape;287;p33"/>
          <p:cNvSpPr txBox="1">
            <a:spLocks noGrp="1"/>
          </p:cNvSpPr>
          <p:nvPr>
            <p:ph type="subTitle" idx="4294967295"/>
          </p:nvPr>
        </p:nvSpPr>
        <p:spPr>
          <a:xfrm>
            <a:off x="4768750" y="2074375"/>
            <a:ext cx="1999200" cy="577800"/>
          </a:xfrm>
          <a:prstGeom prst="rect">
            <a:avLst/>
          </a:prstGeom>
        </p:spPr>
        <p:txBody>
          <a:bodyPr spcFirstLastPara="1" wrap="square" lIns="91425" tIns="0" rIns="91425" bIns="0" anchor="b" anchorCtr="0">
            <a:noAutofit/>
          </a:bodyPr>
          <a:lstStyle/>
          <a:p>
            <a:pPr marL="0" lvl="0" indent="0" algn="r" rtl="0">
              <a:spcBef>
                <a:spcPts val="0"/>
              </a:spcBef>
              <a:spcAft>
                <a:spcPts val="1600"/>
              </a:spcAft>
              <a:buNone/>
            </a:pPr>
            <a:r>
              <a:rPr lang="es"/>
              <a:t>To make a paper plane, it’s best if you use a square paper instead of a rectangular one</a:t>
            </a:r>
            <a:endParaRPr>
              <a:solidFill>
                <a:srgbClr val="5B72B7"/>
              </a:solidFill>
            </a:endParaRPr>
          </a:p>
        </p:txBody>
      </p:sp>
      <p:grpSp>
        <p:nvGrpSpPr>
          <p:cNvPr id="288" name="Google Shape;288;p33"/>
          <p:cNvGrpSpPr/>
          <p:nvPr/>
        </p:nvGrpSpPr>
        <p:grpSpPr>
          <a:xfrm>
            <a:off x="6910192" y="2067292"/>
            <a:ext cx="365433" cy="355623"/>
            <a:chOff x="1190175" y="307975"/>
            <a:chExt cx="5213025" cy="5073075"/>
          </a:xfrm>
        </p:grpSpPr>
        <p:sp>
          <p:nvSpPr>
            <p:cNvPr id="289" name="Google Shape;289;p33"/>
            <p:cNvSpPr/>
            <p:nvPr/>
          </p:nvSpPr>
          <p:spPr>
            <a:xfrm>
              <a:off x="2771375" y="307975"/>
              <a:ext cx="3631825" cy="3660475"/>
            </a:xfrm>
            <a:custGeom>
              <a:avLst/>
              <a:gdLst/>
              <a:ahLst/>
              <a:cxnLst/>
              <a:rect l="l" t="t" r="r" b="b"/>
              <a:pathLst>
                <a:path w="145273" h="146419" extrusionOk="0">
                  <a:moveTo>
                    <a:pt x="19060" y="10054"/>
                  </a:moveTo>
                  <a:lnTo>
                    <a:pt x="121528" y="65849"/>
                  </a:lnTo>
                  <a:lnTo>
                    <a:pt x="121528" y="65849"/>
                  </a:lnTo>
                  <a:lnTo>
                    <a:pt x="29956" y="48138"/>
                  </a:lnTo>
                  <a:lnTo>
                    <a:pt x="19060" y="10054"/>
                  </a:lnTo>
                  <a:close/>
                  <a:moveTo>
                    <a:pt x="28359" y="54598"/>
                  </a:moveTo>
                  <a:lnTo>
                    <a:pt x="107224" y="69895"/>
                  </a:lnTo>
                  <a:lnTo>
                    <a:pt x="40959" y="69895"/>
                  </a:lnTo>
                  <a:cubicBezTo>
                    <a:pt x="39113" y="69895"/>
                    <a:pt x="37623" y="71386"/>
                    <a:pt x="37623" y="73196"/>
                  </a:cubicBezTo>
                  <a:cubicBezTo>
                    <a:pt x="37623" y="75042"/>
                    <a:pt x="39113" y="76533"/>
                    <a:pt x="40959" y="76533"/>
                  </a:cubicBezTo>
                  <a:lnTo>
                    <a:pt x="107224" y="76533"/>
                  </a:lnTo>
                  <a:lnTo>
                    <a:pt x="28359" y="91795"/>
                  </a:lnTo>
                  <a:lnTo>
                    <a:pt x="11819" y="76533"/>
                  </a:lnTo>
                  <a:lnTo>
                    <a:pt x="27330" y="76533"/>
                  </a:lnTo>
                  <a:cubicBezTo>
                    <a:pt x="29175" y="76533"/>
                    <a:pt x="30666" y="75042"/>
                    <a:pt x="30666" y="73196"/>
                  </a:cubicBezTo>
                  <a:cubicBezTo>
                    <a:pt x="30666" y="71386"/>
                    <a:pt x="29175" y="69895"/>
                    <a:pt x="27330" y="69895"/>
                  </a:cubicBezTo>
                  <a:lnTo>
                    <a:pt x="11819" y="69895"/>
                  </a:lnTo>
                  <a:lnTo>
                    <a:pt x="28359" y="54598"/>
                  </a:lnTo>
                  <a:close/>
                  <a:moveTo>
                    <a:pt x="121528" y="80543"/>
                  </a:moveTo>
                  <a:lnTo>
                    <a:pt x="19060" y="136374"/>
                  </a:lnTo>
                  <a:lnTo>
                    <a:pt x="29956" y="98290"/>
                  </a:lnTo>
                  <a:lnTo>
                    <a:pt x="121528" y="80543"/>
                  </a:lnTo>
                  <a:close/>
                  <a:moveTo>
                    <a:pt x="13702" y="1"/>
                  </a:moveTo>
                  <a:cubicBezTo>
                    <a:pt x="12958" y="1"/>
                    <a:pt x="12223" y="247"/>
                    <a:pt x="11606" y="720"/>
                  </a:cubicBezTo>
                  <a:cubicBezTo>
                    <a:pt x="10577" y="1572"/>
                    <a:pt x="10116" y="2956"/>
                    <a:pt x="10506" y="4234"/>
                  </a:cubicBezTo>
                  <a:lnTo>
                    <a:pt x="23567" y="49984"/>
                  </a:lnTo>
                  <a:lnTo>
                    <a:pt x="1065" y="70783"/>
                  </a:lnTo>
                  <a:cubicBezTo>
                    <a:pt x="1029" y="70783"/>
                    <a:pt x="1029" y="70783"/>
                    <a:pt x="1029" y="70818"/>
                  </a:cubicBezTo>
                  <a:cubicBezTo>
                    <a:pt x="958" y="70854"/>
                    <a:pt x="923" y="70889"/>
                    <a:pt x="887" y="70960"/>
                  </a:cubicBezTo>
                  <a:cubicBezTo>
                    <a:pt x="852" y="70996"/>
                    <a:pt x="817" y="71031"/>
                    <a:pt x="781" y="71067"/>
                  </a:cubicBezTo>
                  <a:cubicBezTo>
                    <a:pt x="746" y="71102"/>
                    <a:pt x="710" y="71173"/>
                    <a:pt x="675" y="71209"/>
                  </a:cubicBezTo>
                  <a:cubicBezTo>
                    <a:pt x="639" y="71244"/>
                    <a:pt x="604" y="71280"/>
                    <a:pt x="568" y="71315"/>
                  </a:cubicBezTo>
                  <a:cubicBezTo>
                    <a:pt x="533" y="71386"/>
                    <a:pt x="497" y="71422"/>
                    <a:pt x="462" y="71493"/>
                  </a:cubicBezTo>
                  <a:cubicBezTo>
                    <a:pt x="462" y="71528"/>
                    <a:pt x="426" y="71564"/>
                    <a:pt x="426" y="71599"/>
                  </a:cubicBezTo>
                  <a:cubicBezTo>
                    <a:pt x="355" y="71670"/>
                    <a:pt x="320" y="71741"/>
                    <a:pt x="284" y="71812"/>
                  </a:cubicBezTo>
                  <a:cubicBezTo>
                    <a:pt x="284" y="71848"/>
                    <a:pt x="284" y="71883"/>
                    <a:pt x="249" y="71883"/>
                  </a:cubicBezTo>
                  <a:cubicBezTo>
                    <a:pt x="213" y="71990"/>
                    <a:pt x="178" y="72061"/>
                    <a:pt x="142" y="72167"/>
                  </a:cubicBezTo>
                  <a:cubicBezTo>
                    <a:pt x="142" y="72167"/>
                    <a:pt x="142" y="72202"/>
                    <a:pt x="142" y="72202"/>
                  </a:cubicBezTo>
                  <a:cubicBezTo>
                    <a:pt x="107" y="72309"/>
                    <a:pt x="71" y="72415"/>
                    <a:pt x="71" y="72522"/>
                  </a:cubicBezTo>
                  <a:cubicBezTo>
                    <a:pt x="36" y="72628"/>
                    <a:pt x="0" y="72735"/>
                    <a:pt x="0" y="72877"/>
                  </a:cubicBezTo>
                  <a:cubicBezTo>
                    <a:pt x="0" y="72983"/>
                    <a:pt x="0" y="73090"/>
                    <a:pt x="0" y="73196"/>
                  </a:cubicBezTo>
                  <a:cubicBezTo>
                    <a:pt x="0" y="73338"/>
                    <a:pt x="0" y="73445"/>
                    <a:pt x="0" y="73551"/>
                  </a:cubicBezTo>
                  <a:cubicBezTo>
                    <a:pt x="0" y="73658"/>
                    <a:pt x="36" y="73800"/>
                    <a:pt x="71" y="73906"/>
                  </a:cubicBezTo>
                  <a:cubicBezTo>
                    <a:pt x="71" y="74013"/>
                    <a:pt x="107" y="74119"/>
                    <a:pt x="142" y="74226"/>
                  </a:cubicBezTo>
                  <a:cubicBezTo>
                    <a:pt x="142" y="74226"/>
                    <a:pt x="142" y="74226"/>
                    <a:pt x="142" y="74261"/>
                  </a:cubicBezTo>
                  <a:cubicBezTo>
                    <a:pt x="178" y="74332"/>
                    <a:pt x="213" y="74439"/>
                    <a:pt x="249" y="74545"/>
                  </a:cubicBezTo>
                  <a:cubicBezTo>
                    <a:pt x="284" y="74545"/>
                    <a:pt x="284" y="74580"/>
                    <a:pt x="284" y="74580"/>
                  </a:cubicBezTo>
                  <a:cubicBezTo>
                    <a:pt x="320" y="74687"/>
                    <a:pt x="355" y="74758"/>
                    <a:pt x="426" y="74829"/>
                  </a:cubicBezTo>
                  <a:cubicBezTo>
                    <a:pt x="426" y="74864"/>
                    <a:pt x="462" y="74900"/>
                    <a:pt x="462" y="74935"/>
                  </a:cubicBezTo>
                  <a:cubicBezTo>
                    <a:pt x="497" y="74971"/>
                    <a:pt x="533" y="75042"/>
                    <a:pt x="568" y="75113"/>
                  </a:cubicBezTo>
                  <a:cubicBezTo>
                    <a:pt x="604" y="75148"/>
                    <a:pt x="639" y="75184"/>
                    <a:pt x="675" y="75219"/>
                  </a:cubicBezTo>
                  <a:cubicBezTo>
                    <a:pt x="710" y="75255"/>
                    <a:pt x="746" y="75326"/>
                    <a:pt x="781" y="75361"/>
                  </a:cubicBezTo>
                  <a:cubicBezTo>
                    <a:pt x="817" y="75397"/>
                    <a:pt x="852" y="75432"/>
                    <a:pt x="887" y="75468"/>
                  </a:cubicBezTo>
                  <a:cubicBezTo>
                    <a:pt x="923" y="75503"/>
                    <a:pt x="958" y="75574"/>
                    <a:pt x="1029" y="75610"/>
                  </a:cubicBezTo>
                  <a:cubicBezTo>
                    <a:pt x="1029" y="75610"/>
                    <a:pt x="1029" y="75645"/>
                    <a:pt x="1065" y="75645"/>
                  </a:cubicBezTo>
                  <a:lnTo>
                    <a:pt x="23567" y="96444"/>
                  </a:lnTo>
                  <a:lnTo>
                    <a:pt x="10506" y="142159"/>
                  </a:lnTo>
                  <a:cubicBezTo>
                    <a:pt x="10116" y="143472"/>
                    <a:pt x="10577" y="144856"/>
                    <a:pt x="11606" y="145673"/>
                  </a:cubicBezTo>
                  <a:cubicBezTo>
                    <a:pt x="12210" y="146170"/>
                    <a:pt x="12955" y="146418"/>
                    <a:pt x="13700" y="146418"/>
                  </a:cubicBezTo>
                  <a:cubicBezTo>
                    <a:pt x="14233" y="146418"/>
                    <a:pt x="14765" y="146276"/>
                    <a:pt x="15298" y="145992"/>
                  </a:cubicBezTo>
                  <a:lnTo>
                    <a:pt x="143498" y="76142"/>
                  </a:lnTo>
                  <a:cubicBezTo>
                    <a:pt x="143533" y="76142"/>
                    <a:pt x="143569" y="76107"/>
                    <a:pt x="143569" y="76107"/>
                  </a:cubicBezTo>
                  <a:cubicBezTo>
                    <a:pt x="143604" y="76107"/>
                    <a:pt x="143640" y="76071"/>
                    <a:pt x="143675" y="76036"/>
                  </a:cubicBezTo>
                  <a:cubicBezTo>
                    <a:pt x="143746" y="76000"/>
                    <a:pt x="143782" y="76000"/>
                    <a:pt x="143817" y="75965"/>
                  </a:cubicBezTo>
                  <a:cubicBezTo>
                    <a:pt x="143853" y="75929"/>
                    <a:pt x="143853" y="75929"/>
                    <a:pt x="143888" y="75929"/>
                  </a:cubicBezTo>
                  <a:cubicBezTo>
                    <a:pt x="143923" y="75894"/>
                    <a:pt x="143923" y="75858"/>
                    <a:pt x="143959" y="75858"/>
                  </a:cubicBezTo>
                  <a:cubicBezTo>
                    <a:pt x="144030" y="75823"/>
                    <a:pt x="144065" y="75752"/>
                    <a:pt x="144136" y="75716"/>
                  </a:cubicBezTo>
                  <a:cubicBezTo>
                    <a:pt x="144172" y="75681"/>
                    <a:pt x="144207" y="75645"/>
                    <a:pt x="144243" y="75610"/>
                  </a:cubicBezTo>
                  <a:cubicBezTo>
                    <a:pt x="144278" y="75610"/>
                    <a:pt x="144278" y="75574"/>
                    <a:pt x="144278" y="75574"/>
                  </a:cubicBezTo>
                  <a:cubicBezTo>
                    <a:pt x="144314" y="75539"/>
                    <a:pt x="144314" y="75539"/>
                    <a:pt x="144349" y="75503"/>
                  </a:cubicBezTo>
                  <a:cubicBezTo>
                    <a:pt x="144385" y="75468"/>
                    <a:pt x="144456" y="75397"/>
                    <a:pt x="144491" y="75361"/>
                  </a:cubicBezTo>
                  <a:cubicBezTo>
                    <a:pt x="144491" y="75361"/>
                    <a:pt x="144491" y="75326"/>
                    <a:pt x="144527" y="75326"/>
                  </a:cubicBezTo>
                  <a:cubicBezTo>
                    <a:pt x="144527" y="75326"/>
                    <a:pt x="144527" y="75290"/>
                    <a:pt x="144527" y="75290"/>
                  </a:cubicBezTo>
                  <a:cubicBezTo>
                    <a:pt x="144562" y="75290"/>
                    <a:pt x="144562" y="75255"/>
                    <a:pt x="144562" y="75255"/>
                  </a:cubicBezTo>
                  <a:cubicBezTo>
                    <a:pt x="144598" y="75184"/>
                    <a:pt x="144633" y="75148"/>
                    <a:pt x="144669" y="75113"/>
                  </a:cubicBezTo>
                  <a:cubicBezTo>
                    <a:pt x="144704" y="75077"/>
                    <a:pt x="144704" y="75042"/>
                    <a:pt x="144740" y="75006"/>
                  </a:cubicBezTo>
                  <a:cubicBezTo>
                    <a:pt x="144775" y="74971"/>
                    <a:pt x="144775" y="74935"/>
                    <a:pt x="144811" y="74900"/>
                  </a:cubicBezTo>
                  <a:cubicBezTo>
                    <a:pt x="144811" y="74900"/>
                    <a:pt x="144811" y="74864"/>
                    <a:pt x="144846" y="74864"/>
                  </a:cubicBezTo>
                  <a:cubicBezTo>
                    <a:pt x="144846" y="74829"/>
                    <a:pt x="144882" y="74793"/>
                    <a:pt x="144882" y="74758"/>
                  </a:cubicBezTo>
                  <a:cubicBezTo>
                    <a:pt x="144917" y="74687"/>
                    <a:pt x="144953" y="74651"/>
                    <a:pt x="144988" y="74580"/>
                  </a:cubicBezTo>
                  <a:cubicBezTo>
                    <a:pt x="144988" y="74545"/>
                    <a:pt x="145024" y="74510"/>
                    <a:pt x="145024" y="74474"/>
                  </a:cubicBezTo>
                  <a:cubicBezTo>
                    <a:pt x="145059" y="74403"/>
                    <a:pt x="145059" y="74368"/>
                    <a:pt x="145095" y="74297"/>
                  </a:cubicBezTo>
                  <a:cubicBezTo>
                    <a:pt x="145095" y="74261"/>
                    <a:pt x="145095" y="74226"/>
                    <a:pt x="145130" y="74226"/>
                  </a:cubicBezTo>
                  <a:cubicBezTo>
                    <a:pt x="145130" y="74190"/>
                    <a:pt x="145130" y="74190"/>
                    <a:pt x="145130" y="74155"/>
                  </a:cubicBezTo>
                  <a:cubicBezTo>
                    <a:pt x="145130" y="74155"/>
                    <a:pt x="145130" y="74119"/>
                    <a:pt x="145130" y="74119"/>
                  </a:cubicBezTo>
                  <a:cubicBezTo>
                    <a:pt x="145166" y="74084"/>
                    <a:pt x="145166" y="74084"/>
                    <a:pt x="145166" y="74048"/>
                  </a:cubicBezTo>
                  <a:cubicBezTo>
                    <a:pt x="145166" y="74048"/>
                    <a:pt x="145166" y="74048"/>
                    <a:pt x="145166" y="74013"/>
                  </a:cubicBezTo>
                  <a:cubicBezTo>
                    <a:pt x="145166" y="73977"/>
                    <a:pt x="145201" y="73942"/>
                    <a:pt x="145201" y="73871"/>
                  </a:cubicBezTo>
                  <a:cubicBezTo>
                    <a:pt x="145201" y="73835"/>
                    <a:pt x="145201" y="73800"/>
                    <a:pt x="145237" y="73764"/>
                  </a:cubicBezTo>
                  <a:cubicBezTo>
                    <a:pt x="145237" y="73764"/>
                    <a:pt x="145237" y="73729"/>
                    <a:pt x="145237" y="73729"/>
                  </a:cubicBezTo>
                  <a:cubicBezTo>
                    <a:pt x="145237" y="73693"/>
                    <a:pt x="145237" y="73658"/>
                    <a:pt x="145237" y="73622"/>
                  </a:cubicBezTo>
                  <a:cubicBezTo>
                    <a:pt x="145237" y="73622"/>
                    <a:pt x="145237" y="73587"/>
                    <a:pt x="145237" y="73551"/>
                  </a:cubicBezTo>
                  <a:cubicBezTo>
                    <a:pt x="145272" y="73551"/>
                    <a:pt x="145272" y="73551"/>
                    <a:pt x="145272" y="73516"/>
                  </a:cubicBezTo>
                  <a:cubicBezTo>
                    <a:pt x="145272" y="73480"/>
                    <a:pt x="145272" y="73445"/>
                    <a:pt x="145272" y="73409"/>
                  </a:cubicBezTo>
                  <a:cubicBezTo>
                    <a:pt x="145272" y="73338"/>
                    <a:pt x="145272" y="73267"/>
                    <a:pt x="145272" y="73232"/>
                  </a:cubicBezTo>
                  <a:cubicBezTo>
                    <a:pt x="145272" y="73125"/>
                    <a:pt x="145272" y="73090"/>
                    <a:pt x="145272" y="73019"/>
                  </a:cubicBezTo>
                  <a:cubicBezTo>
                    <a:pt x="145272" y="72983"/>
                    <a:pt x="145272" y="72948"/>
                    <a:pt x="145272" y="72877"/>
                  </a:cubicBezTo>
                  <a:lnTo>
                    <a:pt x="145237" y="72877"/>
                  </a:lnTo>
                  <a:cubicBezTo>
                    <a:pt x="145237" y="72841"/>
                    <a:pt x="145237" y="72806"/>
                    <a:pt x="145237" y="72770"/>
                  </a:cubicBezTo>
                  <a:cubicBezTo>
                    <a:pt x="145237" y="72770"/>
                    <a:pt x="145237" y="72735"/>
                    <a:pt x="145237" y="72699"/>
                  </a:cubicBezTo>
                  <a:cubicBezTo>
                    <a:pt x="145237" y="72699"/>
                    <a:pt x="145237" y="72664"/>
                    <a:pt x="145237" y="72664"/>
                  </a:cubicBezTo>
                  <a:cubicBezTo>
                    <a:pt x="145201" y="72628"/>
                    <a:pt x="145201" y="72593"/>
                    <a:pt x="145201" y="72593"/>
                  </a:cubicBezTo>
                  <a:cubicBezTo>
                    <a:pt x="145201" y="72557"/>
                    <a:pt x="145201" y="72557"/>
                    <a:pt x="145201" y="72522"/>
                  </a:cubicBezTo>
                  <a:cubicBezTo>
                    <a:pt x="145201" y="72486"/>
                    <a:pt x="145166" y="72415"/>
                    <a:pt x="145166" y="72380"/>
                  </a:cubicBezTo>
                  <a:cubicBezTo>
                    <a:pt x="145166" y="72344"/>
                    <a:pt x="145166" y="72309"/>
                    <a:pt x="145130" y="72309"/>
                  </a:cubicBezTo>
                  <a:cubicBezTo>
                    <a:pt x="145130" y="72273"/>
                    <a:pt x="145130" y="72273"/>
                    <a:pt x="145130" y="72238"/>
                  </a:cubicBezTo>
                  <a:cubicBezTo>
                    <a:pt x="145130" y="72238"/>
                    <a:pt x="145130" y="72238"/>
                    <a:pt x="145130" y="72202"/>
                  </a:cubicBezTo>
                  <a:cubicBezTo>
                    <a:pt x="145095" y="72202"/>
                    <a:pt x="145095" y="72167"/>
                    <a:pt x="145095" y="72131"/>
                  </a:cubicBezTo>
                  <a:cubicBezTo>
                    <a:pt x="145059" y="72096"/>
                    <a:pt x="145059" y="72061"/>
                    <a:pt x="145059" y="72025"/>
                  </a:cubicBezTo>
                  <a:cubicBezTo>
                    <a:pt x="145024" y="71990"/>
                    <a:pt x="145024" y="71954"/>
                    <a:pt x="145024" y="71919"/>
                  </a:cubicBezTo>
                  <a:cubicBezTo>
                    <a:pt x="144988" y="71883"/>
                    <a:pt x="144953" y="71812"/>
                    <a:pt x="144953" y="71777"/>
                  </a:cubicBezTo>
                  <a:cubicBezTo>
                    <a:pt x="144917" y="71706"/>
                    <a:pt x="144882" y="71670"/>
                    <a:pt x="144882" y="71635"/>
                  </a:cubicBezTo>
                  <a:cubicBezTo>
                    <a:pt x="144846" y="71599"/>
                    <a:pt x="144846" y="71564"/>
                    <a:pt x="144811" y="71564"/>
                  </a:cubicBezTo>
                  <a:cubicBezTo>
                    <a:pt x="144811" y="71528"/>
                    <a:pt x="144775" y="71493"/>
                    <a:pt x="144775" y="71457"/>
                  </a:cubicBezTo>
                  <a:cubicBezTo>
                    <a:pt x="144704" y="71386"/>
                    <a:pt x="144669" y="71280"/>
                    <a:pt x="144598" y="71173"/>
                  </a:cubicBezTo>
                  <a:cubicBezTo>
                    <a:pt x="144562" y="71173"/>
                    <a:pt x="144562" y="71138"/>
                    <a:pt x="144527" y="71138"/>
                  </a:cubicBezTo>
                  <a:cubicBezTo>
                    <a:pt x="144456" y="71031"/>
                    <a:pt x="144385" y="70960"/>
                    <a:pt x="144314" y="70854"/>
                  </a:cubicBezTo>
                  <a:cubicBezTo>
                    <a:pt x="144278" y="70854"/>
                    <a:pt x="144278" y="70854"/>
                    <a:pt x="144278" y="70818"/>
                  </a:cubicBezTo>
                  <a:cubicBezTo>
                    <a:pt x="144243" y="70818"/>
                    <a:pt x="144243" y="70818"/>
                    <a:pt x="144207" y="70783"/>
                  </a:cubicBezTo>
                  <a:cubicBezTo>
                    <a:pt x="144136" y="70712"/>
                    <a:pt x="144065" y="70641"/>
                    <a:pt x="143959" y="70570"/>
                  </a:cubicBezTo>
                  <a:cubicBezTo>
                    <a:pt x="143923" y="70534"/>
                    <a:pt x="143923" y="70534"/>
                    <a:pt x="143888" y="70499"/>
                  </a:cubicBezTo>
                  <a:cubicBezTo>
                    <a:pt x="143817" y="70463"/>
                    <a:pt x="143711" y="70392"/>
                    <a:pt x="143640" y="70357"/>
                  </a:cubicBezTo>
                  <a:cubicBezTo>
                    <a:pt x="143604" y="70321"/>
                    <a:pt x="143569" y="70286"/>
                    <a:pt x="143533" y="70286"/>
                  </a:cubicBezTo>
                  <a:cubicBezTo>
                    <a:pt x="143498" y="70286"/>
                    <a:pt x="15298" y="400"/>
                    <a:pt x="15298" y="400"/>
                  </a:cubicBezTo>
                  <a:cubicBezTo>
                    <a:pt x="14789" y="131"/>
                    <a:pt x="14243" y="1"/>
                    <a:pt x="1370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a:off x="1217675" y="4044250"/>
              <a:ext cx="229825" cy="327925"/>
            </a:xfrm>
            <a:custGeom>
              <a:avLst/>
              <a:gdLst/>
              <a:ahLst/>
              <a:cxnLst/>
              <a:rect l="l" t="t" r="r" b="b"/>
              <a:pathLst>
                <a:path w="9193" h="13117" extrusionOk="0">
                  <a:moveTo>
                    <a:pt x="3676" y="1"/>
                  </a:moveTo>
                  <a:cubicBezTo>
                    <a:pt x="3424" y="1"/>
                    <a:pt x="3168" y="30"/>
                    <a:pt x="2911" y="90"/>
                  </a:cubicBezTo>
                  <a:cubicBezTo>
                    <a:pt x="1136" y="481"/>
                    <a:pt x="0" y="2256"/>
                    <a:pt x="391" y="4030"/>
                  </a:cubicBezTo>
                  <a:cubicBezTo>
                    <a:pt x="888" y="6337"/>
                    <a:pt x="1562" y="8644"/>
                    <a:pt x="2307" y="10880"/>
                  </a:cubicBezTo>
                  <a:cubicBezTo>
                    <a:pt x="2804" y="12265"/>
                    <a:pt x="4082" y="13116"/>
                    <a:pt x="5466" y="13116"/>
                  </a:cubicBezTo>
                  <a:cubicBezTo>
                    <a:pt x="5821" y="13116"/>
                    <a:pt x="6176" y="13045"/>
                    <a:pt x="6531" y="12939"/>
                  </a:cubicBezTo>
                  <a:cubicBezTo>
                    <a:pt x="8270" y="12336"/>
                    <a:pt x="9193" y="10454"/>
                    <a:pt x="8625" y="8715"/>
                  </a:cubicBezTo>
                  <a:cubicBezTo>
                    <a:pt x="7915" y="6728"/>
                    <a:pt x="7347" y="4669"/>
                    <a:pt x="6886" y="2610"/>
                  </a:cubicBezTo>
                  <a:cubicBezTo>
                    <a:pt x="6551" y="1058"/>
                    <a:pt x="5197" y="1"/>
                    <a:pt x="367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190175" y="3542825"/>
              <a:ext cx="180150" cy="334225"/>
            </a:xfrm>
            <a:custGeom>
              <a:avLst/>
              <a:gdLst/>
              <a:ahLst/>
              <a:cxnLst/>
              <a:rect l="l" t="t" r="r" b="b"/>
              <a:pathLst>
                <a:path w="7206" h="13369" extrusionOk="0">
                  <a:moveTo>
                    <a:pt x="3669" y="1"/>
                  </a:moveTo>
                  <a:cubicBezTo>
                    <a:pt x="2010" y="1"/>
                    <a:pt x="555" y="1285"/>
                    <a:pt x="390" y="2969"/>
                  </a:cubicBezTo>
                  <a:cubicBezTo>
                    <a:pt x="142" y="5276"/>
                    <a:pt x="0" y="7654"/>
                    <a:pt x="0" y="9997"/>
                  </a:cubicBezTo>
                  <a:cubicBezTo>
                    <a:pt x="0" y="11842"/>
                    <a:pt x="1491" y="13333"/>
                    <a:pt x="3336" y="13368"/>
                  </a:cubicBezTo>
                  <a:cubicBezTo>
                    <a:pt x="5146" y="13368"/>
                    <a:pt x="6637" y="11878"/>
                    <a:pt x="6673" y="10032"/>
                  </a:cubicBezTo>
                  <a:cubicBezTo>
                    <a:pt x="6673" y="7902"/>
                    <a:pt x="6779" y="5773"/>
                    <a:pt x="6992" y="3679"/>
                  </a:cubicBezTo>
                  <a:cubicBezTo>
                    <a:pt x="7205" y="1833"/>
                    <a:pt x="5856" y="200"/>
                    <a:pt x="4046" y="23"/>
                  </a:cubicBezTo>
                  <a:cubicBezTo>
                    <a:pt x="3920" y="8"/>
                    <a:pt x="3794" y="1"/>
                    <a:pt x="366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1258475" y="3056275"/>
              <a:ext cx="246700" cy="323875"/>
            </a:xfrm>
            <a:custGeom>
              <a:avLst/>
              <a:gdLst/>
              <a:ahLst/>
              <a:cxnLst/>
              <a:rect l="l" t="t" r="r" b="b"/>
              <a:pathLst>
                <a:path w="9868" h="12955" extrusionOk="0">
                  <a:moveTo>
                    <a:pt x="6065" y="1"/>
                  </a:moveTo>
                  <a:cubicBezTo>
                    <a:pt x="4791" y="1"/>
                    <a:pt x="3571" y="757"/>
                    <a:pt x="3018" y="2023"/>
                  </a:cubicBezTo>
                  <a:cubicBezTo>
                    <a:pt x="2095" y="4152"/>
                    <a:pt x="1243" y="6388"/>
                    <a:pt x="533" y="8624"/>
                  </a:cubicBezTo>
                  <a:cubicBezTo>
                    <a:pt x="1" y="10363"/>
                    <a:pt x="959" y="12244"/>
                    <a:pt x="2698" y="12812"/>
                  </a:cubicBezTo>
                  <a:cubicBezTo>
                    <a:pt x="3053" y="12919"/>
                    <a:pt x="3373" y="12954"/>
                    <a:pt x="3728" y="12954"/>
                  </a:cubicBezTo>
                  <a:cubicBezTo>
                    <a:pt x="5112" y="12954"/>
                    <a:pt x="6425" y="12067"/>
                    <a:pt x="6887" y="10647"/>
                  </a:cubicBezTo>
                  <a:cubicBezTo>
                    <a:pt x="7525" y="8624"/>
                    <a:pt x="8271" y="6601"/>
                    <a:pt x="9123" y="4649"/>
                  </a:cubicBezTo>
                  <a:cubicBezTo>
                    <a:pt x="9868" y="2981"/>
                    <a:pt x="9087" y="1029"/>
                    <a:pt x="7383" y="283"/>
                  </a:cubicBezTo>
                  <a:cubicBezTo>
                    <a:pt x="6954" y="92"/>
                    <a:pt x="6506" y="1"/>
                    <a:pt x="606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480325" y="2631000"/>
              <a:ext cx="290175" cy="299275"/>
            </a:xfrm>
            <a:custGeom>
              <a:avLst/>
              <a:gdLst/>
              <a:ahLst/>
              <a:cxnLst/>
              <a:rect l="l" t="t" r="r" b="b"/>
              <a:pathLst>
                <a:path w="11607" h="11971" extrusionOk="0">
                  <a:moveTo>
                    <a:pt x="7906" y="0"/>
                  </a:moveTo>
                  <a:cubicBezTo>
                    <a:pt x="6968" y="0"/>
                    <a:pt x="6038" y="386"/>
                    <a:pt x="5395" y="1145"/>
                  </a:cubicBezTo>
                  <a:cubicBezTo>
                    <a:pt x="3833" y="2920"/>
                    <a:pt x="2378" y="4801"/>
                    <a:pt x="1029" y="6717"/>
                  </a:cubicBezTo>
                  <a:cubicBezTo>
                    <a:pt x="0" y="8208"/>
                    <a:pt x="355" y="10302"/>
                    <a:pt x="1846" y="11367"/>
                  </a:cubicBezTo>
                  <a:cubicBezTo>
                    <a:pt x="2449" y="11757"/>
                    <a:pt x="3088" y="11970"/>
                    <a:pt x="3762" y="11970"/>
                  </a:cubicBezTo>
                  <a:cubicBezTo>
                    <a:pt x="4827" y="11970"/>
                    <a:pt x="5856" y="11474"/>
                    <a:pt x="6495" y="10551"/>
                  </a:cubicBezTo>
                  <a:cubicBezTo>
                    <a:pt x="7702" y="8812"/>
                    <a:pt x="9015" y="7108"/>
                    <a:pt x="10435" y="5511"/>
                  </a:cubicBezTo>
                  <a:cubicBezTo>
                    <a:pt x="11606" y="4091"/>
                    <a:pt x="11464" y="1997"/>
                    <a:pt x="10080" y="790"/>
                  </a:cubicBezTo>
                  <a:cubicBezTo>
                    <a:pt x="9455" y="261"/>
                    <a:pt x="8678" y="0"/>
                    <a:pt x="790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3"/>
            <p:cNvSpPr/>
            <p:nvPr/>
          </p:nvSpPr>
          <p:spPr>
            <a:xfrm>
              <a:off x="1828150" y="2304250"/>
              <a:ext cx="326550" cy="262225"/>
            </a:xfrm>
            <a:custGeom>
              <a:avLst/>
              <a:gdLst/>
              <a:ahLst/>
              <a:cxnLst/>
              <a:rect l="l" t="t" r="r" b="b"/>
              <a:pathLst>
                <a:path w="13062" h="10489" extrusionOk="0">
                  <a:moveTo>
                    <a:pt x="9248" y="1"/>
                  </a:moveTo>
                  <a:cubicBezTo>
                    <a:pt x="8647" y="1"/>
                    <a:pt x="8037" y="166"/>
                    <a:pt x="7489" y="515"/>
                  </a:cubicBezTo>
                  <a:cubicBezTo>
                    <a:pt x="5502" y="1722"/>
                    <a:pt x="3550" y="3106"/>
                    <a:pt x="1704" y="4526"/>
                  </a:cubicBezTo>
                  <a:cubicBezTo>
                    <a:pt x="249" y="5661"/>
                    <a:pt x="0" y="7755"/>
                    <a:pt x="1101" y="9211"/>
                  </a:cubicBezTo>
                  <a:cubicBezTo>
                    <a:pt x="1775" y="10027"/>
                    <a:pt x="2733" y="10488"/>
                    <a:pt x="3727" y="10488"/>
                  </a:cubicBezTo>
                  <a:cubicBezTo>
                    <a:pt x="4437" y="10488"/>
                    <a:pt x="5182" y="10275"/>
                    <a:pt x="5786" y="9778"/>
                  </a:cubicBezTo>
                  <a:cubicBezTo>
                    <a:pt x="7454" y="8501"/>
                    <a:pt x="9228" y="7258"/>
                    <a:pt x="11003" y="6158"/>
                  </a:cubicBezTo>
                  <a:cubicBezTo>
                    <a:pt x="12565" y="5164"/>
                    <a:pt x="13062" y="3141"/>
                    <a:pt x="12068" y="1580"/>
                  </a:cubicBezTo>
                  <a:cubicBezTo>
                    <a:pt x="11446" y="566"/>
                    <a:pt x="10360" y="1"/>
                    <a:pt x="924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2175100" y="5131050"/>
              <a:ext cx="346950" cy="213625"/>
            </a:xfrm>
            <a:custGeom>
              <a:avLst/>
              <a:gdLst/>
              <a:ahLst/>
              <a:cxnLst/>
              <a:rect l="l" t="t" r="r" b="b"/>
              <a:pathLst>
                <a:path w="13878" h="8545" extrusionOk="0">
                  <a:moveTo>
                    <a:pt x="3728" y="0"/>
                  </a:moveTo>
                  <a:cubicBezTo>
                    <a:pt x="2368" y="0"/>
                    <a:pt x="1104" y="856"/>
                    <a:pt x="603" y="2191"/>
                  </a:cubicBezTo>
                  <a:cubicBezTo>
                    <a:pt x="0" y="3930"/>
                    <a:pt x="887" y="5847"/>
                    <a:pt x="2626" y="6450"/>
                  </a:cubicBezTo>
                  <a:cubicBezTo>
                    <a:pt x="4863" y="7267"/>
                    <a:pt x="7170" y="7941"/>
                    <a:pt x="9441" y="8474"/>
                  </a:cubicBezTo>
                  <a:cubicBezTo>
                    <a:pt x="9690" y="8509"/>
                    <a:pt x="9973" y="8545"/>
                    <a:pt x="10222" y="8545"/>
                  </a:cubicBezTo>
                  <a:cubicBezTo>
                    <a:pt x="11713" y="8545"/>
                    <a:pt x="13097" y="7515"/>
                    <a:pt x="13452" y="5989"/>
                  </a:cubicBezTo>
                  <a:cubicBezTo>
                    <a:pt x="13878" y="4179"/>
                    <a:pt x="12742" y="2404"/>
                    <a:pt x="10967" y="1978"/>
                  </a:cubicBezTo>
                  <a:cubicBezTo>
                    <a:pt x="8909" y="1517"/>
                    <a:pt x="6850" y="914"/>
                    <a:pt x="4863" y="204"/>
                  </a:cubicBezTo>
                  <a:cubicBezTo>
                    <a:pt x="4486" y="66"/>
                    <a:pt x="4104" y="0"/>
                    <a:pt x="372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1737650" y="4885075"/>
              <a:ext cx="324775" cy="264400"/>
            </a:xfrm>
            <a:custGeom>
              <a:avLst/>
              <a:gdLst/>
              <a:ahLst/>
              <a:cxnLst/>
              <a:rect l="l" t="t" r="r" b="b"/>
              <a:pathLst>
                <a:path w="12991" h="10576" extrusionOk="0">
                  <a:moveTo>
                    <a:pt x="3750" y="0"/>
                  </a:moveTo>
                  <a:cubicBezTo>
                    <a:pt x="2776" y="0"/>
                    <a:pt x="1805" y="429"/>
                    <a:pt x="1136" y="1241"/>
                  </a:cubicBezTo>
                  <a:cubicBezTo>
                    <a:pt x="0" y="2660"/>
                    <a:pt x="213" y="4754"/>
                    <a:pt x="1633" y="5926"/>
                  </a:cubicBezTo>
                  <a:cubicBezTo>
                    <a:pt x="3478" y="7416"/>
                    <a:pt x="5395" y="8800"/>
                    <a:pt x="7383" y="10078"/>
                  </a:cubicBezTo>
                  <a:cubicBezTo>
                    <a:pt x="7950" y="10433"/>
                    <a:pt x="8589" y="10575"/>
                    <a:pt x="9193" y="10575"/>
                  </a:cubicBezTo>
                  <a:cubicBezTo>
                    <a:pt x="10293" y="10575"/>
                    <a:pt x="11358" y="10043"/>
                    <a:pt x="11997" y="9049"/>
                  </a:cubicBezTo>
                  <a:cubicBezTo>
                    <a:pt x="12990" y="7487"/>
                    <a:pt x="12529" y="5429"/>
                    <a:pt x="10967" y="4470"/>
                  </a:cubicBezTo>
                  <a:cubicBezTo>
                    <a:pt x="9193" y="3335"/>
                    <a:pt x="7454" y="2057"/>
                    <a:pt x="5821" y="744"/>
                  </a:cubicBezTo>
                  <a:cubicBezTo>
                    <a:pt x="5212" y="242"/>
                    <a:pt x="4480" y="0"/>
                    <a:pt x="375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1403125" y="4508975"/>
              <a:ext cx="285725" cy="304200"/>
            </a:xfrm>
            <a:custGeom>
              <a:avLst/>
              <a:gdLst/>
              <a:ahLst/>
              <a:cxnLst/>
              <a:rect l="l" t="t" r="r" b="b"/>
              <a:pathLst>
                <a:path w="11429" h="12168" extrusionOk="0">
                  <a:moveTo>
                    <a:pt x="3797" y="0"/>
                  </a:moveTo>
                  <a:cubicBezTo>
                    <a:pt x="3202" y="0"/>
                    <a:pt x="2601" y="158"/>
                    <a:pt x="2059" y="490"/>
                  </a:cubicBezTo>
                  <a:cubicBezTo>
                    <a:pt x="497" y="1484"/>
                    <a:pt x="0" y="3543"/>
                    <a:pt x="994" y="5069"/>
                  </a:cubicBezTo>
                  <a:cubicBezTo>
                    <a:pt x="2236" y="7092"/>
                    <a:pt x="3585" y="9044"/>
                    <a:pt x="5076" y="10890"/>
                  </a:cubicBezTo>
                  <a:cubicBezTo>
                    <a:pt x="5715" y="11706"/>
                    <a:pt x="6708" y="12167"/>
                    <a:pt x="7667" y="12167"/>
                  </a:cubicBezTo>
                  <a:cubicBezTo>
                    <a:pt x="8412" y="12167"/>
                    <a:pt x="9122" y="11919"/>
                    <a:pt x="9725" y="11457"/>
                  </a:cubicBezTo>
                  <a:cubicBezTo>
                    <a:pt x="11181" y="10286"/>
                    <a:pt x="11429" y="8228"/>
                    <a:pt x="10293" y="6772"/>
                  </a:cubicBezTo>
                  <a:cubicBezTo>
                    <a:pt x="8980" y="5104"/>
                    <a:pt x="7738" y="3365"/>
                    <a:pt x="6637" y="1555"/>
                  </a:cubicBezTo>
                  <a:cubicBezTo>
                    <a:pt x="6012" y="558"/>
                    <a:pt x="4916" y="0"/>
                    <a:pt x="379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688850" y="5205650"/>
              <a:ext cx="330100" cy="175400"/>
            </a:xfrm>
            <a:custGeom>
              <a:avLst/>
              <a:gdLst/>
              <a:ahLst/>
              <a:cxnLst/>
              <a:rect l="l" t="t" r="r" b="b"/>
              <a:pathLst>
                <a:path w="13204" h="7016" extrusionOk="0">
                  <a:moveTo>
                    <a:pt x="9694" y="1"/>
                  </a:moveTo>
                  <a:cubicBezTo>
                    <a:pt x="9563" y="1"/>
                    <a:pt x="9432" y="8"/>
                    <a:pt x="9299" y="24"/>
                  </a:cubicBezTo>
                  <a:cubicBezTo>
                    <a:pt x="7312" y="237"/>
                    <a:pt x="5324" y="379"/>
                    <a:pt x="3337" y="379"/>
                  </a:cubicBezTo>
                  <a:cubicBezTo>
                    <a:pt x="1491" y="379"/>
                    <a:pt x="0" y="1869"/>
                    <a:pt x="0" y="3679"/>
                  </a:cubicBezTo>
                  <a:cubicBezTo>
                    <a:pt x="0" y="5525"/>
                    <a:pt x="1491" y="7016"/>
                    <a:pt x="3337" y="7016"/>
                  </a:cubicBezTo>
                  <a:cubicBezTo>
                    <a:pt x="5573" y="7016"/>
                    <a:pt x="7844" y="6874"/>
                    <a:pt x="10080" y="6625"/>
                  </a:cubicBezTo>
                  <a:cubicBezTo>
                    <a:pt x="11890" y="6412"/>
                    <a:pt x="13204" y="4744"/>
                    <a:pt x="12991" y="2934"/>
                  </a:cubicBezTo>
                  <a:cubicBezTo>
                    <a:pt x="12793" y="1223"/>
                    <a:pt x="11346" y="1"/>
                    <a:pt x="969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3"/>
            <p:cNvSpPr/>
            <p:nvPr/>
          </p:nvSpPr>
          <p:spPr>
            <a:xfrm>
              <a:off x="3161800" y="5053125"/>
              <a:ext cx="340750" cy="237425"/>
            </a:xfrm>
            <a:custGeom>
              <a:avLst/>
              <a:gdLst/>
              <a:ahLst/>
              <a:cxnLst/>
              <a:rect l="l" t="t" r="r" b="b"/>
              <a:pathLst>
                <a:path w="13630" h="9497" extrusionOk="0">
                  <a:moveTo>
                    <a:pt x="9840" y="0"/>
                  </a:moveTo>
                  <a:cubicBezTo>
                    <a:pt x="9298" y="0"/>
                    <a:pt x="8747" y="132"/>
                    <a:pt x="8234" y="410"/>
                  </a:cubicBezTo>
                  <a:cubicBezTo>
                    <a:pt x="6424" y="1404"/>
                    <a:pt x="4508" y="2291"/>
                    <a:pt x="2555" y="3072"/>
                  </a:cubicBezTo>
                  <a:cubicBezTo>
                    <a:pt x="852" y="3747"/>
                    <a:pt x="0" y="5663"/>
                    <a:pt x="674" y="7367"/>
                  </a:cubicBezTo>
                  <a:cubicBezTo>
                    <a:pt x="1171" y="8680"/>
                    <a:pt x="2414" y="9497"/>
                    <a:pt x="3762" y="9497"/>
                  </a:cubicBezTo>
                  <a:cubicBezTo>
                    <a:pt x="4153" y="9497"/>
                    <a:pt x="4579" y="9426"/>
                    <a:pt x="4969" y="9248"/>
                  </a:cubicBezTo>
                  <a:cubicBezTo>
                    <a:pt x="7170" y="8396"/>
                    <a:pt x="9335" y="7402"/>
                    <a:pt x="11429" y="6267"/>
                  </a:cubicBezTo>
                  <a:cubicBezTo>
                    <a:pt x="13026" y="5379"/>
                    <a:pt x="13629" y="3356"/>
                    <a:pt x="12742" y="1724"/>
                  </a:cubicBezTo>
                  <a:cubicBezTo>
                    <a:pt x="12158" y="628"/>
                    <a:pt x="11022" y="0"/>
                    <a:pt x="984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3"/>
            <p:cNvSpPr/>
            <p:nvPr/>
          </p:nvSpPr>
          <p:spPr>
            <a:xfrm>
              <a:off x="3588600" y="4737050"/>
              <a:ext cx="300825" cy="289075"/>
            </a:xfrm>
            <a:custGeom>
              <a:avLst/>
              <a:gdLst/>
              <a:ahLst/>
              <a:cxnLst/>
              <a:rect l="l" t="t" r="r" b="b"/>
              <a:pathLst>
                <a:path w="12033" h="11563" extrusionOk="0">
                  <a:moveTo>
                    <a:pt x="8295" y="1"/>
                  </a:moveTo>
                  <a:cubicBezTo>
                    <a:pt x="7345" y="1"/>
                    <a:pt x="6404" y="406"/>
                    <a:pt x="5750" y="1199"/>
                  </a:cubicBezTo>
                  <a:cubicBezTo>
                    <a:pt x="4401" y="2831"/>
                    <a:pt x="2946" y="4358"/>
                    <a:pt x="1420" y="5777"/>
                  </a:cubicBezTo>
                  <a:cubicBezTo>
                    <a:pt x="71" y="7055"/>
                    <a:pt x="0" y="9149"/>
                    <a:pt x="1278" y="10498"/>
                  </a:cubicBezTo>
                  <a:cubicBezTo>
                    <a:pt x="1917" y="11208"/>
                    <a:pt x="2804" y="11563"/>
                    <a:pt x="3691" y="11563"/>
                  </a:cubicBezTo>
                  <a:cubicBezTo>
                    <a:pt x="4508" y="11563"/>
                    <a:pt x="5324" y="11243"/>
                    <a:pt x="5963" y="10640"/>
                  </a:cubicBezTo>
                  <a:cubicBezTo>
                    <a:pt x="7702" y="9043"/>
                    <a:pt x="9335" y="7268"/>
                    <a:pt x="10861" y="5458"/>
                  </a:cubicBezTo>
                  <a:cubicBezTo>
                    <a:pt x="12032" y="4038"/>
                    <a:pt x="11855" y="1944"/>
                    <a:pt x="10435" y="773"/>
                  </a:cubicBezTo>
                  <a:cubicBezTo>
                    <a:pt x="9808" y="255"/>
                    <a:pt x="9048" y="1"/>
                    <a:pt x="829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3882300" y="4297950"/>
              <a:ext cx="250250" cy="322675"/>
            </a:xfrm>
            <a:custGeom>
              <a:avLst/>
              <a:gdLst/>
              <a:ahLst/>
              <a:cxnLst/>
              <a:rect l="l" t="t" r="r" b="b"/>
              <a:pathLst>
                <a:path w="10010" h="12907" extrusionOk="0">
                  <a:moveTo>
                    <a:pt x="6287" y="1"/>
                  </a:moveTo>
                  <a:cubicBezTo>
                    <a:pt x="4888" y="1"/>
                    <a:pt x="3580" y="895"/>
                    <a:pt x="3124" y="2294"/>
                  </a:cubicBezTo>
                  <a:cubicBezTo>
                    <a:pt x="2449" y="4282"/>
                    <a:pt x="1668" y="6269"/>
                    <a:pt x="781" y="8150"/>
                  </a:cubicBezTo>
                  <a:cubicBezTo>
                    <a:pt x="0" y="9818"/>
                    <a:pt x="710" y="11806"/>
                    <a:pt x="2378" y="12587"/>
                  </a:cubicBezTo>
                  <a:cubicBezTo>
                    <a:pt x="2840" y="12800"/>
                    <a:pt x="3301" y="12906"/>
                    <a:pt x="3798" y="12906"/>
                  </a:cubicBezTo>
                  <a:cubicBezTo>
                    <a:pt x="5040" y="12906"/>
                    <a:pt x="6247" y="12197"/>
                    <a:pt x="6815" y="11025"/>
                  </a:cubicBezTo>
                  <a:cubicBezTo>
                    <a:pt x="7809" y="8860"/>
                    <a:pt x="8696" y="6624"/>
                    <a:pt x="9441" y="4353"/>
                  </a:cubicBezTo>
                  <a:cubicBezTo>
                    <a:pt x="10009" y="2613"/>
                    <a:pt x="9051" y="732"/>
                    <a:pt x="7312" y="164"/>
                  </a:cubicBezTo>
                  <a:cubicBezTo>
                    <a:pt x="6972" y="53"/>
                    <a:pt x="6627" y="1"/>
                    <a:pt x="628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2267375" y="2105950"/>
              <a:ext cx="346075" cy="217400"/>
            </a:xfrm>
            <a:custGeom>
              <a:avLst/>
              <a:gdLst/>
              <a:ahLst/>
              <a:cxnLst/>
              <a:rect l="l" t="t" r="r" b="b"/>
              <a:pathLst>
                <a:path w="13843" h="8696" extrusionOk="0">
                  <a:moveTo>
                    <a:pt x="10155" y="1"/>
                  </a:moveTo>
                  <a:cubicBezTo>
                    <a:pt x="9884" y="1"/>
                    <a:pt x="9609" y="35"/>
                    <a:pt x="9335" y="106"/>
                  </a:cubicBezTo>
                  <a:cubicBezTo>
                    <a:pt x="7063" y="709"/>
                    <a:pt x="4792" y="1419"/>
                    <a:pt x="2591" y="2236"/>
                  </a:cubicBezTo>
                  <a:cubicBezTo>
                    <a:pt x="852" y="2874"/>
                    <a:pt x="0" y="4791"/>
                    <a:pt x="639" y="6495"/>
                  </a:cubicBezTo>
                  <a:cubicBezTo>
                    <a:pt x="1136" y="7843"/>
                    <a:pt x="2378" y="8695"/>
                    <a:pt x="3763" y="8695"/>
                  </a:cubicBezTo>
                  <a:cubicBezTo>
                    <a:pt x="4117" y="8695"/>
                    <a:pt x="4508" y="8624"/>
                    <a:pt x="4898" y="8482"/>
                  </a:cubicBezTo>
                  <a:cubicBezTo>
                    <a:pt x="6886" y="7737"/>
                    <a:pt x="8944" y="7098"/>
                    <a:pt x="11003" y="6566"/>
                  </a:cubicBezTo>
                  <a:cubicBezTo>
                    <a:pt x="12778" y="6104"/>
                    <a:pt x="13842" y="4294"/>
                    <a:pt x="13381" y="2520"/>
                  </a:cubicBezTo>
                  <a:cubicBezTo>
                    <a:pt x="12991" y="1019"/>
                    <a:pt x="11637" y="1"/>
                    <a:pt x="1015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6"/>
        <p:cNvGrpSpPr/>
        <p:nvPr/>
      </p:nvGrpSpPr>
      <p:grpSpPr>
        <a:xfrm>
          <a:off x="0" y="0"/>
          <a:ext cx="0" cy="0"/>
          <a:chOff x="0" y="0"/>
          <a:chExt cx="0" cy="0"/>
        </a:xfrm>
      </p:grpSpPr>
      <p:sp>
        <p:nvSpPr>
          <p:cNvPr id="307" name="Google Shape;307;p34"/>
          <p:cNvSpPr txBox="1">
            <a:spLocks noGrp="1"/>
          </p:cNvSpPr>
          <p:nvPr>
            <p:ph type="subTitle" idx="3"/>
          </p:nvPr>
        </p:nvSpPr>
        <p:spPr>
          <a:xfrm>
            <a:off x="4703789" y="3102288"/>
            <a:ext cx="1959600" cy="57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Despite being red, Mars is a cold place, not hot. It’s full of iron oxide dust</a:t>
            </a:r>
            <a:endParaRPr/>
          </a:p>
        </p:txBody>
      </p:sp>
      <p:sp>
        <p:nvSpPr>
          <p:cNvPr id="308" name="Google Shape;308;p34"/>
          <p:cNvSpPr txBox="1">
            <a:spLocks noGrp="1"/>
          </p:cNvSpPr>
          <p:nvPr>
            <p:ph type="subTitle" idx="1"/>
          </p:nvPr>
        </p:nvSpPr>
        <p:spPr>
          <a:xfrm>
            <a:off x="2480600" y="3102275"/>
            <a:ext cx="1959600" cy="57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a:t>Venus has a beautiful name and is the second planet from the Sun</a:t>
            </a:r>
            <a:endParaRPr/>
          </a:p>
        </p:txBody>
      </p:sp>
      <p:grpSp>
        <p:nvGrpSpPr>
          <p:cNvPr id="309" name="Google Shape;309;p34"/>
          <p:cNvGrpSpPr/>
          <p:nvPr/>
        </p:nvGrpSpPr>
        <p:grpSpPr>
          <a:xfrm>
            <a:off x="5033750" y="2241569"/>
            <a:ext cx="1135376" cy="186701"/>
            <a:chOff x="4935125" y="2351613"/>
            <a:chExt cx="1135376" cy="186701"/>
          </a:xfrm>
        </p:grpSpPr>
        <p:sp>
          <p:nvSpPr>
            <p:cNvPr id="310" name="Google Shape;310;p34"/>
            <p:cNvSpPr/>
            <p:nvPr/>
          </p:nvSpPr>
          <p:spPr>
            <a:xfrm>
              <a:off x="4935125" y="2418031"/>
              <a:ext cx="123266" cy="111834"/>
            </a:xfrm>
            <a:custGeom>
              <a:avLst/>
              <a:gdLst/>
              <a:ahLst/>
              <a:cxnLst/>
              <a:rect l="l" t="t" r="r" b="b"/>
              <a:pathLst>
                <a:path w="1984" h="1800" extrusionOk="0">
                  <a:moveTo>
                    <a:pt x="138" y="1"/>
                  </a:moveTo>
                  <a:cubicBezTo>
                    <a:pt x="105" y="1"/>
                    <a:pt x="71" y="14"/>
                    <a:pt x="48" y="40"/>
                  </a:cubicBezTo>
                  <a:cubicBezTo>
                    <a:pt x="0" y="93"/>
                    <a:pt x="5" y="170"/>
                    <a:pt x="54" y="219"/>
                  </a:cubicBezTo>
                  <a:lnTo>
                    <a:pt x="1760" y="1766"/>
                  </a:lnTo>
                  <a:cubicBezTo>
                    <a:pt x="1785" y="1786"/>
                    <a:pt x="1814" y="1800"/>
                    <a:pt x="1843" y="1800"/>
                  </a:cubicBezTo>
                  <a:cubicBezTo>
                    <a:pt x="1876" y="1800"/>
                    <a:pt x="1911" y="1786"/>
                    <a:pt x="1940" y="1757"/>
                  </a:cubicBezTo>
                  <a:cubicBezTo>
                    <a:pt x="1983" y="1703"/>
                    <a:pt x="1978" y="1626"/>
                    <a:pt x="1930" y="1578"/>
                  </a:cubicBezTo>
                  <a:lnTo>
                    <a:pt x="222" y="35"/>
                  </a:lnTo>
                  <a:cubicBezTo>
                    <a:pt x="199" y="12"/>
                    <a:pt x="169" y="1"/>
                    <a:pt x="138"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4935125" y="2418031"/>
              <a:ext cx="123266" cy="111834"/>
            </a:xfrm>
            <a:custGeom>
              <a:avLst/>
              <a:gdLst/>
              <a:ahLst/>
              <a:cxnLst/>
              <a:rect l="l" t="t" r="r" b="b"/>
              <a:pathLst>
                <a:path w="1984" h="1800" extrusionOk="0">
                  <a:moveTo>
                    <a:pt x="1846" y="1"/>
                  </a:moveTo>
                  <a:cubicBezTo>
                    <a:pt x="1814" y="1"/>
                    <a:pt x="1783" y="12"/>
                    <a:pt x="1760" y="35"/>
                  </a:cubicBezTo>
                  <a:lnTo>
                    <a:pt x="54" y="1578"/>
                  </a:lnTo>
                  <a:cubicBezTo>
                    <a:pt x="5" y="1626"/>
                    <a:pt x="0" y="1703"/>
                    <a:pt x="48" y="1757"/>
                  </a:cubicBezTo>
                  <a:cubicBezTo>
                    <a:pt x="72" y="1786"/>
                    <a:pt x="106" y="1800"/>
                    <a:pt x="141" y="1800"/>
                  </a:cubicBezTo>
                  <a:cubicBezTo>
                    <a:pt x="170" y="1800"/>
                    <a:pt x="199" y="1786"/>
                    <a:pt x="222" y="1766"/>
                  </a:cubicBezTo>
                  <a:lnTo>
                    <a:pt x="1930" y="219"/>
                  </a:lnTo>
                  <a:cubicBezTo>
                    <a:pt x="1978" y="170"/>
                    <a:pt x="1983" y="93"/>
                    <a:pt x="1940" y="40"/>
                  </a:cubicBezTo>
                  <a:cubicBezTo>
                    <a:pt x="1915" y="14"/>
                    <a:pt x="1880" y="1"/>
                    <a:pt x="1846"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5529468" y="2418031"/>
              <a:ext cx="123639" cy="111834"/>
            </a:xfrm>
            <a:custGeom>
              <a:avLst/>
              <a:gdLst/>
              <a:ahLst/>
              <a:cxnLst/>
              <a:rect l="l" t="t" r="r" b="b"/>
              <a:pathLst>
                <a:path w="1990" h="1800" extrusionOk="0">
                  <a:moveTo>
                    <a:pt x="142" y="1"/>
                  </a:moveTo>
                  <a:cubicBezTo>
                    <a:pt x="108" y="1"/>
                    <a:pt x="75" y="14"/>
                    <a:pt x="50" y="40"/>
                  </a:cubicBezTo>
                  <a:cubicBezTo>
                    <a:pt x="1" y="93"/>
                    <a:pt x="7" y="170"/>
                    <a:pt x="59" y="219"/>
                  </a:cubicBezTo>
                  <a:lnTo>
                    <a:pt x="1762" y="1766"/>
                  </a:lnTo>
                  <a:cubicBezTo>
                    <a:pt x="1786" y="1786"/>
                    <a:pt x="1820" y="1800"/>
                    <a:pt x="1849" y="1800"/>
                  </a:cubicBezTo>
                  <a:cubicBezTo>
                    <a:pt x="1883" y="1800"/>
                    <a:pt x="1916" y="1786"/>
                    <a:pt x="1941" y="1757"/>
                  </a:cubicBezTo>
                  <a:cubicBezTo>
                    <a:pt x="1989" y="1703"/>
                    <a:pt x="1985" y="1626"/>
                    <a:pt x="1931" y="1578"/>
                  </a:cubicBezTo>
                  <a:lnTo>
                    <a:pt x="228" y="35"/>
                  </a:lnTo>
                  <a:cubicBezTo>
                    <a:pt x="203" y="12"/>
                    <a:pt x="172" y="1"/>
                    <a:pt x="14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5529468" y="2418031"/>
              <a:ext cx="123639" cy="111834"/>
            </a:xfrm>
            <a:custGeom>
              <a:avLst/>
              <a:gdLst/>
              <a:ahLst/>
              <a:cxnLst/>
              <a:rect l="l" t="t" r="r" b="b"/>
              <a:pathLst>
                <a:path w="1990" h="1800" extrusionOk="0">
                  <a:moveTo>
                    <a:pt x="1849" y="1"/>
                  </a:moveTo>
                  <a:cubicBezTo>
                    <a:pt x="1818" y="1"/>
                    <a:pt x="1787" y="12"/>
                    <a:pt x="1762" y="35"/>
                  </a:cubicBezTo>
                  <a:lnTo>
                    <a:pt x="59" y="1578"/>
                  </a:lnTo>
                  <a:cubicBezTo>
                    <a:pt x="7" y="1626"/>
                    <a:pt x="1" y="1703"/>
                    <a:pt x="50" y="1757"/>
                  </a:cubicBezTo>
                  <a:cubicBezTo>
                    <a:pt x="74" y="1786"/>
                    <a:pt x="108" y="1800"/>
                    <a:pt x="141" y="1800"/>
                  </a:cubicBezTo>
                  <a:cubicBezTo>
                    <a:pt x="175" y="1800"/>
                    <a:pt x="204" y="1786"/>
                    <a:pt x="228" y="1766"/>
                  </a:cubicBezTo>
                  <a:lnTo>
                    <a:pt x="1931" y="219"/>
                  </a:lnTo>
                  <a:cubicBezTo>
                    <a:pt x="1985" y="170"/>
                    <a:pt x="1989" y="93"/>
                    <a:pt x="1941" y="40"/>
                  </a:cubicBezTo>
                  <a:cubicBezTo>
                    <a:pt x="1916" y="14"/>
                    <a:pt x="1882" y="1"/>
                    <a:pt x="1849"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5364262" y="2411880"/>
              <a:ext cx="166508" cy="126435"/>
            </a:xfrm>
            <a:custGeom>
              <a:avLst/>
              <a:gdLst/>
              <a:ahLst/>
              <a:cxnLst/>
              <a:rect l="l" t="t" r="r" b="b"/>
              <a:pathLst>
                <a:path w="2680" h="2035" extrusionOk="0">
                  <a:moveTo>
                    <a:pt x="1098" y="255"/>
                  </a:moveTo>
                  <a:cubicBezTo>
                    <a:pt x="1151" y="255"/>
                    <a:pt x="1204" y="260"/>
                    <a:pt x="1258" y="273"/>
                  </a:cubicBezTo>
                  <a:cubicBezTo>
                    <a:pt x="1267" y="279"/>
                    <a:pt x="1277" y="279"/>
                    <a:pt x="1291" y="284"/>
                  </a:cubicBezTo>
                  <a:cubicBezTo>
                    <a:pt x="1258" y="400"/>
                    <a:pt x="1229" y="530"/>
                    <a:pt x="1209" y="661"/>
                  </a:cubicBezTo>
                  <a:cubicBezTo>
                    <a:pt x="1103" y="990"/>
                    <a:pt x="943" y="1295"/>
                    <a:pt x="740" y="1570"/>
                  </a:cubicBezTo>
                  <a:cubicBezTo>
                    <a:pt x="653" y="1682"/>
                    <a:pt x="523" y="1773"/>
                    <a:pt x="431" y="1778"/>
                  </a:cubicBezTo>
                  <a:cubicBezTo>
                    <a:pt x="426" y="1779"/>
                    <a:pt x="421" y="1779"/>
                    <a:pt x="417" y="1779"/>
                  </a:cubicBezTo>
                  <a:cubicBezTo>
                    <a:pt x="394" y="1779"/>
                    <a:pt x="374" y="1770"/>
                    <a:pt x="358" y="1754"/>
                  </a:cubicBezTo>
                  <a:cubicBezTo>
                    <a:pt x="324" y="1720"/>
                    <a:pt x="309" y="1648"/>
                    <a:pt x="300" y="1585"/>
                  </a:cubicBezTo>
                  <a:cubicBezTo>
                    <a:pt x="271" y="1314"/>
                    <a:pt x="271" y="922"/>
                    <a:pt x="469" y="617"/>
                  </a:cubicBezTo>
                  <a:cubicBezTo>
                    <a:pt x="614" y="390"/>
                    <a:pt x="866" y="255"/>
                    <a:pt x="1098" y="255"/>
                  </a:cubicBezTo>
                  <a:close/>
                  <a:moveTo>
                    <a:pt x="1092" y="0"/>
                  </a:moveTo>
                  <a:cubicBezTo>
                    <a:pt x="774" y="0"/>
                    <a:pt x="449" y="182"/>
                    <a:pt x="257" y="482"/>
                  </a:cubicBezTo>
                  <a:cubicBezTo>
                    <a:pt x="68" y="773"/>
                    <a:pt x="0" y="1164"/>
                    <a:pt x="54" y="1614"/>
                  </a:cubicBezTo>
                  <a:cubicBezTo>
                    <a:pt x="63" y="1720"/>
                    <a:pt x="87" y="1841"/>
                    <a:pt x="179" y="1928"/>
                  </a:cubicBezTo>
                  <a:cubicBezTo>
                    <a:pt x="242" y="1996"/>
                    <a:pt x="329" y="2034"/>
                    <a:pt x="421" y="2034"/>
                  </a:cubicBezTo>
                  <a:cubicBezTo>
                    <a:pt x="431" y="2034"/>
                    <a:pt x="440" y="2034"/>
                    <a:pt x="450" y="2030"/>
                  </a:cubicBezTo>
                  <a:cubicBezTo>
                    <a:pt x="648" y="2021"/>
                    <a:pt x="837" y="1856"/>
                    <a:pt x="938" y="1720"/>
                  </a:cubicBezTo>
                  <a:cubicBezTo>
                    <a:pt x="1050" y="1575"/>
                    <a:pt x="1146" y="1420"/>
                    <a:pt x="1229" y="1260"/>
                  </a:cubicBezTo>
                  <a:cubicBezTo>
                    <a:pt x="1233" y="1275"/>
                    <a:pt x="1238" y="1285"/>
                    <a:pt x="1244" y="1300"/>
                  </a:cubicBezTo>
                  <a:cubicBezTo>
                    <a:pt x="1316" y="1536"/>
                    <a:pt x="1505" y="1740"/>
                    <a:pt x="1737" y="1836"/>
                  </a:cubicBezTo>
                  <a:cubicBezTo>
                    <a:pt x="1824" y="1871"/>
                    <a:pt x="1911" y="1890"/>
                    <a:pt x="1997" y="1890"/>
                  </a:cubicBezTo>
                  <a:cubicBezTo>
                    <a:pt x="2088" y="1890"/>
                    <a:pt x="2177" y="1869"/>
                    <a:pt x="2259" y="1827"/>
                  </a:cubicBezTo>
                  <a:cubicBezTo>
                    <a:pt x="2443" y="1735"/>
                    <a:pt x="2554" y="1561"/>
                    <a:pt x="2641" y="1420"/>
                  </a:cubicBezTo>
                  <a:cubicBezTo>
                    <a:pt x="2680" y="1362"/>
                    <a:pt x="2666" y="1285"/>
                    <a:pt x="2602" y="1246"/>
                  </a:cubicBezTo>
                  <a:cubicBezTo>
                    <a:pt x="2581" y="1233"/>
                    <a:pt x="2558" y="1226"/>
                    <a:pt x="2535" y="1226"/>
                  </a:cubicBezTo>
                  <a:cubicBezTo>
                    <a:pt x="2494" y="1226"/>
                    <a:pt x="2453" y="1247"/>
                    <a:pt x="2428" y="1285"/>
                  </a:cubicBezTo>
                  <a:cubicBezTo>
                    <a:pt x="2356" y="1405"/>
                    <a:pt x="2264" y="1541"/>
                    <a:pt x="2143" y="1604"/>
                  </a:cubicBezTo>
                  <a:cubicBezTo>
                    <a:pt x="2093" y="1629"/>
                    <a:pt x="2042" y="1639"/>
                    <a:pt x="1994" y="1639"/>
                  </a:cubicBezTo>
                  <a:cubicBezTo>
                    <a:pt x="1933" y="1639"/>
                    <a:pt x="1877" y="1623"/>
                    <a:pt x="1833" y="1604"/>
                  </a:cubicBezTo>
                  <a:cubicBezTo>
                    <a:pt x="1673" y="1536"/>
                    <a:pt x="1534" y="1387"/>
                    <a:pt x="1480" y="1222"/>
                  </a:cubicBezTo>
                  <a:cubicBezTo>
                    <a:pt x="1432" y="1063"/>
                    <a:pt x="1432" y="889"/>
                    <a:pt x="1456" y="715"/>
                  </a:cubicBezTo>
                  <a:cubicBezTo>
                    <a:pt x="1505" y="550"/>
                    <a:pt x="1543" y="380"/>
                    <a:pt x="1567" y="211"/>
                  </a:cubicBezTo>
                  <a:cubicBezTo>
                    <a:pt x="1577" y="148"/>
                    <a:pt x="1534" y="85"/>
                    <a:pt x="1470" y="70"/>
                  </a:cubicBezTo>
                  <a:cubicBezTo>
                    <a:pt x="1462" y="69"/>
                    <a:pt x="1455" y="69"/>
                    <a:pt x="1448" y="69"/>
                  </a:cubicBezTo>
                  <a:cubicBezTo>
                    <a:pt x="1429" y="69"/>
                    <a:pt x="1411" y="73"/>
                    <a:pt x="1393" y="81"/>
                  </a:cubicBezTo>
                  <a:cubicBezTo>
                    <a:pt x="1378" y="61"/>
                    <a:pt x="1354" y="41"/>
                    <a:pt x="1331" y="37"/>
                  </a:cubicBezTo>
                  <a:cubicBezTo>
                    <a:pt x="1253" y="12"/>
                    <a:pt x="1173" y="0"/>
                    <a:pt x="1092"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5833660" y="2411880"/>
              <a:ext cx="166508" cy="126435"/>
            </a:xfrm>
            <a:custGeom>
              <a:avLst/>
              <a:gdLst/>
              <a:ahLst/>
              <a:cxnLst/>
              <a:rect l="l" t="t" r="r" b="b"/>
              <a:pathLst>
                <a:path w="2680" h="2035" extrusionOk="0">
                  <a:moveTo>
                    <a:pt x="1098" y="255"/>
                  </a:moveTo>
                  <a:cubicBezTo>
                    <a:pt x="1152" y="255"/>
                    <a:pt x="1205" y="260"/>
                    <a:pt x="1257" y="273"/>
                  </a:cubicBezTo>
                  <a:cubicBezTo>
                    <a:pt x="1268" y="279"/>
                    <a:pt x="1277" y="279"/>
                    <a:pt x="1292" y="284"/>
                  </a:cubicBezTo>
                  <a:cubicBezTo>
                    <a:pt x="1257" y="400"/>
                    <a:pt x="1228" y="530"/>
                    <a:pt x="1210" y="661"/>
                  </a:cubicBezTo>
                  <a:cubicBezTo>
                    <a:pt x="1103" y="990"/>
                    <a:pt x="944" y="1295"/>
                    <a:pt x="741" y="1570"/>
                  </a:cubicBezTo>
                  <a:cubicBezTo>
                    <a:pt x="654" y="1682"/>
                    <a:pt x="522" y="1773"/>
                    <a:pt x="431" y="1778"/>
                  </a:cubicBezTo>
                  <a:cubicBezTo>
                    <a:pt x="425" y="1779"/>
                    <a:pt x="420" y="1779"/>
                    <a:pt x="415" y="1779"/>
                  </a:cubicBezTo>
                  <a:cubicBezTo>
                    <a:pt x="390" y="1779"/>
                    <a:pt x="374" y="1770"/>
                    <a:pt x="358" y="1754"/>
                  </a:cubicBezTo>
                  <a:cubicBezTo>
                    <a:pt x="324" y="1720"/>
                    <a:pt x="310" y="1648"/>
                    <a:pt x="300" y="1585"/>
                  </a:cubicBezTo>
                  <a:cubicBezTo>
                    <a:pt x="271" y="1314"/>
                    <a:pt x="271" y="922"/>
                    <a:pt x="469" y="617"/>
                  </a:cubicBezTo>
                  <a:cubicBezTo>
                    <a:pt x="614" y="390"/>
                    <a:pt x="866" y="255"/>
                    <a:pt x="1098" y="255"/>
                  </a:cubicBezTo>
                  <a:close/>
                  <a:moveTo>
                    <a:pt x="1092" y="0"/>
                  </a:moveTo>
                  <a:cubicBezTo>
                    <a:pt x="774" y="0"/>
                    <a:pt x="449" y="182"/>
                    <a:pt x="257" y="482"/>
                  </a:cubicBezTo>
                  <a:cubicBezTo>
                    <a:pt x="67" y="773"/>
                    <a:pt x="0" y="1164"/>
                    <a:pt x="53" y="1614"/>
                  </a:cubicBezTo>
                  <a:cubicBezTo>
                    <a:pt x="63" y="1720"/>
                    <a:pt x="87" y="1841"/>
                    <a:pt x="179" y="1928"/>
                  </a:cubicBezTo>
                  <a:cubicBezTo>
                    <a:pt x="241" y="1996"/>
                    <a:pt x="329" y="2034"/>
                    <a:pt x="421" y="2034"/>
                  </a:cubicBezTo>
                  <a:cubicBezTo>
                    <a:pt x="431" y="2034"/>
                    <a:pt x="440" y="2034"/>
                    <a:pt x="450" y="2030"/>
                  </a:cubicBezTo>
                  <a:cubicBezTo>
                    <a:pt x="648" y="2021"/>
                    <a:pt x="837" y="1856"/>
                    <a:pt x="938" y="1720"/>
                  </a:cubicBezTo>
                  <a:cubicBezTo>
                    <a:pt x="1049" y="1575"/>
                    <a:pt x="1147" y="1420"/>
                    <a:pt x="1228" y="1260"/>
                  </a:cubicBezTo>
                  <a:cubicBezTo>
                    <a:pt x="1234" y="1275"/>
                    <a:pt x="1239" y="1285"/>
                    <a:pt x="1243" y="1300"/>
                  </a:cubicBezTo>
                  <a:cubicBezTo>
                    <a:pt x="1315" y="1536"/>
                    <a:pt x="1504" y="1740"/>
                    <a:pt x="1737" y="1836"/>
                  </a:cubicBezTo>
                  <a:cubicBezTo>
                    <a:pt x="1823" y="1871"/>
                    <a:pt x="1911" y="1890"/>
                    <a:pt x="1997" y="1890"/>
                  </a:cubicBezTo>
                  <a:cubicBezTo>
                    <a:pt x="2088" y="1890"/>
                    <a:pt x="2177" y="1869"/>
                    <a:pt x="2259" y="1827"/>
                  </a:cubicBezTo>
                  <a:cubicBezTo>
                    <a:pt x="2442" y="1735"/>
                    <a:pt x="2554" y="1561"/>
                    <a:pt x="2641" y="1420"/>
                  </a:cubicBezTo>
                  <a:cubicBezTo>
                    <a:pt x="2679" y="1362"/>
                    <a:pt x="2661" y="1285"/>
                    <a:pt x="2603" y="1246"/>
                  </a:cubicBezTo>
                  <a:cubicBezTo>
                    <a:pt x="2582" y="1233"/>
                    <a:pt x="2559" y="1226"/>
                    <a:pt x="2536" y="1226"/>
                  </a:cubicBezTo>
                  <a:cubicBezTo>
                    <a:pt x="2494" y="1226"/>
                    <a:pt x="2453" y="1247"/>
                    <a:pt x="2428" y="1285"/>
                  </a:cubicBezTo>
                  <a:cubicBezTo>
                    <a:pt x="2355" y="1405"/>
                    <a:pt x="2264" y="1541"/>
                    <a:pt x="2143" y="1604"/>
                  </a:cubicBezTo>
                  <a:cubicBezTo>
                    <a:pt x="2092" y="1629"/>
                    <a:pt x="2042" y="1639"/>
                    <a:pt x="1994" y="1639"/>
                  </a:cubicBezTo>
                  <a:cubicBezTo>
                    <a:pt x="1933" y="1639"/>
                    <a:pt x="1877" y="1623"/>
                    <a:pt x="1833" y="1604"/>
                  </a:cubicBezTo>
                  <a:cubicBezTo>
                    <a:pt x="1674" y="1536"/>
                    <a:pt x="1533" y="1387"/>
                    <a:pt x="1480" y="1222"/>
                  </a:cubicBezTo>
                  <a:cubicBezTo>
                    <a:pt x="1431" y="1063"/>
                    <a:pt x="1431" y="889"/>
                    <a:pt x="1456" y="715"/>
                  </a:cubicBezTo>
                  <a:cubicBezTo>
                    <a:pt x="1504" y="550"/>
                    <a:pt x="1543" y="380"/>
                    <a:pt x="1567" y="211"/>
                  </a:cubicBezTo>
                  <a:cubicBezTo>
                    <a:pt x="1576" y="148"/>
                    <a:pt x="1533" y="85"/>
                    <a:pt x="1471" y="70"/>
                  </a:cubicBezTo>
                  <a:cubicBezTo>
                    <a:pt x="1463" y="69"/>
                    <a:pt x="1456" y="69"/>
                    <a:pt x="1449" y="69"/>
                  </a:cubicBezTo>
                  <a:cubicBezTo>
                    <a:pt x="1429" y="69"/>
                    <a:pt x="1411" y="73"/>
                    <a:pt x="1393" y="81"/>
                  </a:cubicBezTo>
                  <a:cubicBezTo>
                    <a:pt x="1379" y="61"/>
                    <a:pt x="1355" y="41"/>
                    <a:pt x="1330" y="37"/>
                  </a:cubicBezTo>
                  <a:cubicBezTo>
                    <a:pt x="1253" y="12"/>
                    <a:pt x="1173" y="0"/>
                    <a:pt x="1092"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5252489" y="2374726"/>
              <a:ext cx="94935" cy="158494"/>
            </a:xfrm>
            <a:custGeom>
              <a:avLst/>
              <a:gdLst/>
              <a:ahLst/>
              <a:cxnLst/>
              <a:rect l="l" t="t" r="r" b="b"/>
              <a:pathLst>
                <a:path w="1528" h="2551" extrusionOk="0">
                  <a:moveTo>
                    <a:pt x="721" y="0"/>
                  </a:moveTo>
                  <a:cubicBezTo>
                    <a:pt x="661" y="0"/>
                    <a:pt x="601" y="8"/>
                    <a:pt x="541" y="25"/>
                  </a:cubicBezTo>
                  <a:cubicBezTo>
                    <a:pt x="344" y="83"/>
                    <a:pt x="217" y="228"/>
                    <a:pt x="199" y="407"/>
                  </a:cubicBezTo>
                  <a:cubicBezTo>
                    <a:pt x="193" y="480"/>
                    <a:pt x="246" y="538"/>
                    <a:pt x="315" y="548"/>
                  </a:cubicBezTo>
                  <a:cubicBezTo>
                    <a:pt x="318" y="548"/>
                    <a:pt x="321" y="548"/>
                    <a:pt x="324" y="548"/>
                  </a:cubicBezTo>
                  <a:cubicBezTo>
                    <a:pt x="391" y="548"/>
                    <a:pt x="445" y="497"/>
                    <a:pt x="449" y="432"/>
                  </a:cubicBezTo>
                  <a:cubicBezTo>
                    <a:pt x="460" y="326"/>
                    <a:pt x="556" y="282"/>
                    <a:pt x="614" y="268"/>
                  </a:cubicBezTo>
                  <a:cubicBezTo>
                    <a:pt x="648" y="258"/>
                    <a:pt x="686" y="252"/>
                    <a:pt x="724" y="252"/>
                  </a:cubicBezTo>
                  <a:cubicBezTo>
                    <a:pt x="817" y="252"/>
                    <a:pt x="913" y="284"/>
                    <a:pt x="972" y="360"/>
                  </a:cubicBezTo>
                  <a:cubicBezTo>
                    <a:pt x="1137" y="567"/>
                    <a:pt x="1059" y="896"/>
                    <a:pt x="904" y="1119"/>
                  </a:cubicBezTo>
                  <a:cubicBezTo>
                    <a:pt x="793" y="1278"/>
                    <a:pt x="643" y="1409"/>
                    <a:pt x="483" y="1549"/>
                  </a:cubicBezTo>
                  <a:cubicBezTo>
                    <a:pt x="396" y="1626"/>
                    <a:pt x="309" y="1704"/>
                    <a:pt x="228" y="1791"/>
                  </a:cubicBezTo>
                  <a:cubicBezTo>
                    <a:pt x="43" y="1970"/>
                    <a:pt x="0" y="2173"/>
                    <a:pt x="101" y="2318"/>
                  </a:cubicBezTo>
                  <a:cubicBezTo>
                    <a:pt x="164" y="2405"/>
                    <a:pt x="261" y="2439"/>
                    <a:pt x="344" y="2463"/>
                  </a:cubicBezTo>
                  <a:cubicBezTo>
                    <a:pt x="561" y="2521"/>
                    <a:pt x="788" y="2550"/>
                    <a:pt x="1016" y="2550"/>
                  </a:cubicBezTo>
                  <a:cubicBezTo>
                    <a:pt x="1150" y="2550"/>
                    <a:pt x="1286" y="2541"/>
                    <a:pt x="1417" y="2521"/>
                  </a:cubicBezTo>
                  <a:cubicBezTo>
                    <a:pt x="1485" y="2512"/>
                    <a:pt x="1528" y="2444"/>
                    <a:pt x="1518" y="2376"/>
                  </a:cubicBezTo>
                  <a:cubicBezTo>
                    <a:pt x="1510" y="2315"/>
                    <a:pt x="1453" y="2269"/>
                    <a:pt x="1392" y="2269"/>
                  </a:cubicBezTo>
                  <a:cubicBezTo>
                    <a:pt x="1386" y="2269"/>
                    <a:pt x="1379" y="2269"/>
                    <a:pt x="1373" y="2270"/>
                  </a:cubicBezTo>
                  <a:cubicBezTo>
                    <a:pt x="1253" y="2290"/>
                    <a:pt x="1131" y="2300"/>
                    <a:pt x="1010" y="2300"/>
                  </a:cubicBezTo>
                  <a:cubicBezTo>
                    <a:pt x="807" y="2300"/>
                    <a:pt x="604" y="2273"/>
                    <a:pt x="411" y="2222"/>
                  </a:cubicBezTo>
                  <a:cubicBezTo>
                    <a:pt x="387" y="2212"/>
                    <a:pt x="324" y="2197"/>
                    <a:pt x="304" y="2168"/>
                  </a:cubicBezTo>
                  <a:cubicBezTo>
                    <a:pt x="280" y="2134"/>
                    <a:pt x="324" y="2047"/>
                    <a:pt x="406" y="1965"/>
                  </a:cubicBezTo>
                  <a:cubicBezTo>
                    <a:pt x="483" y="1887"/>
                    <a:pt x="565" y="1815"/>
                    <a:pt x="652" y="1737"/>
                  </a:cubicBezTo>
                  <a:cubicBezTo>
                    <a:pt x="813" y="1597"/>
                    <a:pt x="982" y="1447"/>
                    <a:pt x="1112" y="1264"/>
                  </a:cubicBezTo>
                  <a:cubicBezTo>
                    <a:pt x="1315" y="978"/>
                    <a:pt x="1422" y="523"/>
                    <a:pt x="1175" y="204"/>
                  </a:cubicBezTo>
                  <a:cubicBezTo>
                    <a:pt x="1069" y="73"/>
                    <a:pt x="899" y="0"/>
                    <a:pt x="721"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5733257" y="2418652"/>
              <a:ext cx="16899" cy="100402"/>
            </a:xfrm>
            <a:custGeom>
              <a:avLst/>
              <a:gdLst/>
              <a:ahLst/>
              <a:cxnLst/>
              <a:rect l="l" t="t" r="r" b="b"/>
              <a:pathLst>
                <a:path w="272" h="1616" extrusionOk="0">
                  <a:moveTo>
                    <a:pt x="138" y="1"/>
                  </a:moveTo>
                  <a:cubicBezTo>
                    <a:pt x="74" y="1"/>
                    <a:pt x="20" y="57"/>
                    <a:pt x="20" y="122"/>
                  </a:cubicBezTo>
                  <a:lnTo>
                    <a:pt x="0" y="1485"/>
                  </a:lnTo>
                  <a:cubicBezTo>
                    <a:pt x="0" y="1557"/>
                    <a:pt x="54" y="1616"/>
                    <a:pt x="127" y="1616"/>
                  </a:cubicBezTo>
                  <a:cubicBezTo>
                    <a:pt x="194" y="1616"/>
                    <a:pt x="252" y="1557"/>
                    <a:pt x="252" y="1490"/>
                  </a:cubicBezTo>
                  <a:lnTo>
                    <a:pt x="272" y="126"/>
                  </a:lnTo>
                  <a:cubicBezTo>
                    <a:pt x="272" y="59"/>
                    <a:pt x="218" y="1"/>
                    <a:pt x="145" y="1"/>
                  </a:cubicBezTo>
                  <a:cubicBezTo>
                    <a:pt x="143" y="1"/>
                    <a:pt x="140" y="1"/>
                    <a:pt x="138"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5691505" y="2460404"/>
              <a:ext cx="100402" cy="16899"/>
            </a:xfrm>
            <a:custGeom>
              <a:avLst/>
              <a:gdLst/>
              <a:ahLst/>
              <a:cxnLst/>
              <a:rect l="l" t="t" r="r" b="b"/>
              <a:pathLst>
                <a:path w="1616" h="272" extrusionOk="0">
                  <a:moveTo>
                    <a:pt x="119" y="1"/>
                  </a:moveTo>
                  <a:cubicBezTo>
                    <a:pt x="54" y="1"/>
                    <a:pt x="0" y="57"/>
                    <a:pt x="0" y="126"/>
                  </a:cubicBezTo>
                  <a:cubicBezTo>
                    <a:pt x="0" y="195"/>
                    <a:pt x="53" y="253"/>
                    <a:pt x="127" y="253"/>
                  </a:cubicBezTo>
                  <a:lnTo>
                    <a:pt x="1491" y="271"/>
                  </a:lnTo>
                  <a:cubicBezTo>
                    <a:pt x="1558" y="271"/>
                    <a:pt x="1616" y="213"/>
                    <a:pt x="1616" y="146"/>
                  </a:cubicBezTo>
                  <a:cubicBezTo>
                    <a:pt x="1616" y="79"/>
                    <a:pt x="1563" y="21"/>
                    <a:pt x="1491" y="21"/>
                  </a:cubicBezTo>
                  <a:lnTo>
                    <a:pt x="127" y="1"/>
                  </a:lnTo>
                  <a:cubicBezTo>
                    <a:pt x="124" y="1"/>
                    <a:pt x="121" y="1"/>
                    <a:pt x="119"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5154136" y="2418652"/>
              <a:ext cx="17272" cy="100402"/>
            </a:xfrm>
            <a:custGeom>
              <a:avLst/>
              <a:gdLst/>
              <a:ahLst/>
              <a:cxnLst/>
              <a:rect l="l" t="t" r="r" b="b"/>
              <a:pathLst>
                <a:path w="278" h="1616" extrusionOk="0">
                  <a:moveTo>
                    <a:pt x="143" y="1"/>
                  </a:moveTo>
                  <a:cubicBezTo>
                    <a:pt x="79" y="1"/>
                    <a:pt x="25" y="57"/>
                    <a:pt x="21" y="122"/>
                  </a:cubicBezTo>
                  <a:lnTo>
                    <a:pt x="6" y="1485"/>
                  </a:lnTo>
                  <a:cubicBezTo>
                    <a:pt x="1" y="1557"/>
                    <a:pt x="59" y="1616"/>
                    <a:pt x="127" y="1616"/>
                  </a:cubicBezTo>
                  <a:lnTo>
                    <a:pt x="132" y="1616"/>
                  </a:lnTo>
                  <a:cubicBezTo>
                    <a:pt x="199" y="1616"/>
                    <a:pt x="257" y="1557"/>
                    <a:pt x="257" y="1490"/>
                  </a:cubicBezTo>
                  <a:lnTo>
                    <a:pt x="272" y="126"/>
                  </a:lnTo>
                  <a:cubicBezTo>
                    <a:pt x="277" y="59"/>
                    <a:pt x="219" y="1"/>
                    <a:pt x="151" y="1"/>
                  </a:cubicBezTo>
                  <a:cubicBezTo>
                    <a:pt x="148" y="1"/>
                    <a:pt x="146" y="1"/>
                    <a:pt x="143"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5112384" y="2460404"/>
              <a:ext cx="100775" cy="16899"/>
            </a:xfrm>
            <a:custGeom>
              <a:avLst/>
              <a:gdLst/>
              <a:ahLst/>
              <a:cxnLst/>
              <a:rect l="l" t="t" r="r" b="b"/>
              <a:pathLst>
                <a:path w="1622" h="272" extrusionOk="0">
                  <a:moveTo>
                    <a:pt x="124" y="1"/>
                  </a:moveTo>
                  <a:cubicBezTo>
                    <a:pt x="55" y="1"/>
                    <a:pt x="5" y="57"/>
                    <a:pt x="1" y="126"/>
                  </a:cubicBezTo>
                  <a:cubicBezTo>
                    <a:pt x="1" y="195"/>
                    <a:pt x="59" y="253"/>
                    <a:pt x="126" y="253"/>
                  </a:cubicBezTo>
                  <a:lnTo>
                    <a:pt x="1490" y="271"/>
                  </a:lnTo>
                  <a:cubicBezTo>
                    <a:pt x="1563" y="271"/>
                    <a:pt x="1617" y="213"/>
                    <a:pt x="1621" y="146"/>
                  </a:cubicBezTo>
                  <a:cubicBezTo>
                    <a:pt x="1621" y="79"/>
                    <a:pt x="1563" y="21"/>
                    <a:pt x="1496" y="21"/>
                  </a:cubicBezTo>
                  <a:lnTo>
                    <a:pt x="132" y="1"/>
                  </a:lnTo>
                  <a:cubicBezTo>
                    <a:pt x="129" y="1"/>
                    <a:pt x="126" y="1"/>
                    <a:pt x="124"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a:off x="5988676" y="2351613"/>
              <a:ext cx="81825" cy="76731"/>
            </a:xfrm>
            <a:custGeom>
              <a:avLst/>
              <a:gdLst/>
              <a:ahLst/>
              <a:cxnLst/>
              <a:rect l="l" t="t" r="r" b="b"/>
              <a:pathLst>
                <a:path w="1317" h="1235" extrusionOk="0">
                  <a:moveTo>
                    <a:pt x="441" y="0"/>
                  </a:moveTo>
                  <a:cubicBezTo>
                    <a:pt x="288" y="0"/>
                    <a:pt x="139" y="68"/>
                    <a:pt x="88" y="93"/>
                  </a:cubicBezTo>
                  <a:cubicBezTo>
                    <a:pt x="25" y="122"/>
                    <a:pt x="1" y="199"/>
                    <a:pt x="30" y="263"/>
                  </a:cubicBezTo>
                  <a:cubicBezTo>
                    <a:pt x="53" y="306"/>
                    <a:pt x="95" y="331"/>
                    <a:pt x="139" y="331"/>
                  </a:cubicBezTo>
                  <a:cubicBezTo>
                    <a:pt x="159" y="331"/>
                    <a:pt x="180" y="326"/>
                    <a:pt x="199" y="315"/>
                  </a:cubicBezTo>
                  <a:cubicBezTo>
                    <a:pt x="286" y="274"/>
                    <a:pt x="380" y="251"/>
                    <a:pt x="446" y="251"/>
                  </a:cubicBezTo>
                  <a:cubicBezTo>
                    <a:pt x="465" y="251"/>
                    <a:pt x="481" y="253"/>
                    <a:pt x="494" y="257"/>
                  </a:cubicBezTo>
                  <a:cubicBezTo>
                    <a:pt x="514" y="267"/>
                    <a:pt x="519" y="272"/>
                    <a:pt x="523" y="286"/>
                  </a:cubicBezTo>
                  <a:cubicBezTo>
                    <a:pt x="543" y="335"/>
                    <a:pt x="494" y="422"/>
                    <a:pt x="474" y="466"/>
                  </a:cubicBezTo>
                  <a:lnTo>
                    <a:pt x="161" y="1051"/>
                  </a:lnTo>
                  <a:cubicBezTo>
                    <a:pt x="141" y="1089"/>
                    <a:pt x="141" y="1133"/>
                    <a:pt x="166" y="1171"/>
                  </a:cubicBezTo>
                  <a:cubicBezTo>
                    <a:pt x="184" y="1210"/>
                    <a:pt x="228" y="1234"/>
                    <a:pt x="271" y="1234"/>
                  </a:cubicBezTo>
                  <a:lnTo>
                    <a:pt x="320" y="1234"/>
                  </a:lnTo>
                  <a:cubicBezTo>
                    <a:pt x="625" y="1234"/>
                    <a:pt x="925" y="1191"/>
                    <a:pt x="1210" y="1098"/>
                  </a:cubicBezTo>
                  <a:cubicBezTo>
                    <a:pt x="1278" y="1080"/>
                    <a:pt x="1316" y="1007"/>
                    <a:pt x="1297" y="944"/>
                  </a:cubicBezTo>
                  <a:cubicBezTo>
                    <a:pt x="1277" y="888"/>
                    <a:pt x="1228" y="852"/>
                    <a:pt x="1173" y="852"/>
                  </a:cubicBezTo>
                  <a:cubicBezTo>
                    <a:pt x="1161" y="852"/>
                    <a:pt x="1149" y="853"/>
                    <a:pt x="1137" y="857"/>
                  </a:cubicBezTo>
                  <a:cubicBezTo>
                    <a:pt x="925" y="924"/>
                    <a:pt x="707" y="964"/>
                    <a:pt x="485" y="978"/>
                  </a:cubicBezTo>
                  <a:lnTo>
                    <a:pt x="697" y="582"/>
                  </a:lnTo>
                  <a:cubicBezTo>
                    <a:pt x="741" y="499"/>
                    <a:pt x="823" y="350"/>
                    <a:pt x="760" y="194"/>
                  </a:cubicBezTo>
                  <a:cubicBezTo>
                    <a:pt x="726" y="112"/>
                    <a:pt x="668" y="54"/>
                    <a:pt x="586" y="25"/>
                  </a:cubicBezTo>
                  <a:cubicBezTo>
                    <a:pt x="539" y="7"/>
                    <a:pt x="490" y="0"/>
                    <a:pt x="441"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34"/>
          <p:cNvGrpSpPr/>
          <p:nvPr/>
        </p:nvGrpSpPr>
        <p:grpSpPr>
          <a:xfrm>
            <a:off x="3423487" y="2207709"/>
            <a:ext cx="723387" cy="254422"/>
            <a:chOff x="3423487" y="2268075"/>
            <a:chExt cx="723387" cy="254422"/>
          </a:xfrm>
        </p:grpSpPr>
        <p:sp>
          <p:nvSpPr>
            <p:cNvPr id="323" name="Google Shape;323;p34"/>
            <p:cNvSpPr/>
            <p:nvPr/>
          </p:nvSpPr>
          <p:spPr>
            <a:xfrm>
              <a:off x="3831624" y="2367298"/>
              <a:ext cx="166819" cy="126372"/>
            </a:xfrm>
            <a:custGeom>
              <a:avLst/>
              <a:gdLst/>
              <a:ahLst/>
              <a:cxnLst/>
              <a:rect l="l" t="t" r="r" b="b"/>
              <a:pathLst>
                <a:path w="2685" h="2034" extrusionOk="0">
                  <a:moveTo>
                    <a:pt x="1103" y="249"/>
                  </a:moveTo>
                  <a:cubicBezTo>
                    <a:pt x="1155" y="249"/>
                    <a:pt x="1209" y="259"/>
                    <a:pt x="1258" y="274"/>
                  </a:cubicBezTo>
                  <a:cubicBezTo>
                    <a:pt x="1271" y="278"/>
                    <a:pt x="1282" y="278"/>
                    <a:pt x="1291" y="283"/>
                  </a:cubicBezTo>
                  <a:cubicBezTo>
                    <a:pt x="1262" y="399"/>
                    <a:pt x="1229" y="530"/>
                    <a:pt x="1209" y="660"/>
                  </a:cubicBezTo>
                  <a:cubicBezTo>
                    <a:pt x="1108" y="989"/>
                    <a:pt x="948" y="1294"/>
                    <a:pt x="744" y="1569"/>
                  </a:cubicBezTo>
                  <a:cubicBezTo>
                    <a:pt x="657" y="1681"/>
                    <a:pt x="523" y="1772"/>
                    <a:pt x="436" y="1778"/>
                  </a:cubicBezTo>
                  <a:cubicBezTo>
                    <a:pt x="431" y="1779"/>
                    <a:pt x="427" y="1779"/>
                    <a:pt x="422" y="1779"/>
                  </a:cubicBezTo>
                  <a:cubicBezTo>
                    <a:pt x="399" y="1779"/>
                    <a:pt x="378" y="1769"/>
                    <a:pt x="358" y="1754"/>
                  </a:cubicBezTo>
                  <a:cubicBezTo>
                    <a:pt x="324" y="1720"/>
                    <a:pt x="314" y="1652"/>
                    <a:pt x="305" y="1584"/>
                  </a:cubicBezTo>
                  <a:cubicBezTo>
                    <a:pt x="271" y="1314"/>
                    <a:pt x="275" y="921"/>
                    <a:pt x="469" y="617"/>
                  </a:cubicBezTo>
                  <a:cubicBezTo>
                    <a:pt x="619" y="390"/>
                    <a:pt x="865" y="249"/>
                    <a:pt x="1103" y="249"/>
                  </a:cubicBezTo>
                  <a:close/>
                  <a:moveTo>
                    <a:pt x="1095" y="0"/>
                  </a:moveTo>
                  <a:cubicBezTo>
                    <a:pt x="778" y="0"/>
                    <a:pt x="454" y="181"/>
                    <a:pt x="262" y="482"/>
                  </a:cubicBezTo>
                  <a:cubicBezTo>
                    <a:pt x="72" y="772"/>
                    <a:pt x="0" y="1163"/>
                    <a:pt x="53" y="1613"/>
                  </a:cubicBezTo>
                  <a:cubicBezTo>
                    <a:pt x="68" y="1725"/>
                    <a:pt x="92" y="1841"/>
                    <a:pt x="179" y="1928"/>
                  </a:cubicBezTo>
                  <a:cubicBezTo>
                    <a:pt x="246" y="1995"/>
                    <a:pt x="334" y="2034"/>
                    <a:pt x="425" y="2034"/>
                  </a:cubicBezTo>
                  <a:cubicBezTo>
                    <a:pt x="436" y="2034"/>
                    <a:pt x="445" y="2029"/>
                    <a:pt x="450" y="2029"/>
                  </a:cubicBezTo>
                  <a:cubicBezTo>
                    <a:pt x="653" y="2020"/>
                    <a:pt x="842" y="1855"/>
                    <a:pt x="943" y="1720"/>
                  </a:cubicBezTo>
                  <a:cubicBezTo>
                    <a:pt x="1054" y="1575"/>
                    <a:pt x="1151" y="1419"/>
                    <a:pt x="1233" y="1260"/>
                  </a:cubicBezTo>
                  <a:cubicBezTo>
                    <a:pt x="1238" y="1270"/>
                    <a:pt x="1242" y="1285"/>
                    <a:pt x="1248" y="1299"/>
                  </a:cubicBezTo>
                  <a:cubicBezTo>
                    <a:pt x="1320" y="1531"/>
                    <a:pt x="1509" y="1739"/>
                    <a:pt x="1736" y="1836"/>
                  </a:cubicBezTo>
                  <a:cubicBezTo>
                    <a:pt x="1823" y="1871"/>
                    <a:pt x="1912" y="1889"/>
                    <a:pt x="1998" y="1889"/>
                  </a:cubicBezTo>
                  <a:cubicBezTo>
                    <a:pt x="2090" y="1889"/>
                    <a:pt x="2178" y="1868"/>
                    <a:pt x="2258" y="1826"/>
                  </a:cubicBezTo>
                  <a:cubicBezTo>
                    <a:pt x="2447" y="1734"/>
                    <a:pt x="2559" y="1560"/>
                    <a:pt x="2646" y="1419"/>
                  </a:cubicBezTo>
                  <a:cubicBezTo>
                    <a:pt x="2684" y="1361"/>
                    <a:pt x="2664" y="1285"/>
                    <a:pt x="2606" y="1245"/>
                  </a:cubicBezTo>
                  <a:cubicBezTo>
                    <a:pt x="2586" y="1232"/>
                    <a:pt x="2563" y="1226"/>
                    <a:pt x="2541" y="1226"/>
                  </a:cubicBezTo>
                  <a:cubicBezTo>
                    <a:pt x="2499" y="1226"/>
                    <a:pt x="2458" y="1247"/>
                    <a:pt x="2432" y="1285"/>
                  </a:cubicBezTo>
                  <a:cubicBezTo>
                    <a:pt x="2341" y="1430"/>
                    <a:pt x="2258" y="1546"/>
                    <a:pt x="2148" y="1604"/>
                  </a:cubicBezTo>
                  <a:cubicBezTo>
                    <a:pt x="2097" y="1629"/>
                    <a:pt x="2047" y="1639"/>
                    <a:pt x="1999" y="1639"/>
                  </a:cubicBezTo>
                  <a:cubicBezTo>
                    <a:pt x="1937" y="1639"/>
                    <a:pt x="1880" y="1623"/>
                    <a:pt x="1833" y="1604"/>
                  </a:cubicBezTo>
                  <a:cubicBezTo>
                    <a:pt x="1673" y="1536"/>
                    <a:pt x="1538" y="1386"/>
                    <a:pt x="1485" y="1221"/>
                  </a:cubicBezTo>
                  <a:cubicBezTo>
                    <a:pt x="1436" y="1062"/>
                    <a:pt x="1436" y="888"/>
                    <a:pt x="1456" y="714"/>
                  </a:cubicBezTo>
                  <a:cubicBezTo>
                    <a:pt x="1509" y="549"/>
                    <a:pt x="1548" y="379"/>
                    <a:pt x="1572" y="211"/>
                  </a:cubicBezTo>
                  <a:cubicBezTo>
                    <a:pt x="1581" y="143"/>
                    <a:pt x="1538" y="85"/>
                    <a:pt x="1470" y="71"/>
                  </a:cubicBezTo>
                  <a:cubicBezTo>
                    <a:pt x="1461" y="69"/>
                    <a:pt x="1452" y="68"/>
                    <a:pt x="1442" y="68"/>
                  </a:cubicBezTo>
                  <a:cubicBezTo>
                    <a:pt x="1426" y="68"/>
                    <a:pt x="1410" y="71"/>
                    <a:pt x="1398" y="80"/>
                  </a:cubicBezTo>
                  <a:cubicBezTo>
                    <a:pt x="1378" y="55"/>
                    <a:pt x="1359" y="42"/>
                    <a:pt x="1335" y="37"/>
                  </a:cubicBezTo>
                  <a:cubicBezTo>
                    <a:pt x="1257" y="12"/>
                    <a:pt x="1176" y="0"/>
                    <a:pt x="1095"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4"/>
            <p:cNvSpPr/>
            <p:nvPr/>
          </p:nvSpPr>
          <p:spPr>
            <a:xfrm>
              <a:off x="3746194" y="2390286"/>
              <a:ext cx="17831" cy="100402"/>
            </a:xfrm>
            <a:custGeom>
              <a:avLst/>
              <a:gdLst/>
              <a:ahLst/>
              <a:cxnLst/>
              <a:rect l="l" t="t" r="r" b="b"/>
              <a:pathLst>
                <a:path w="287" h="1616" extrusionOk="0">
                  <a:moveTo>
                    <a:pt x="161" y="0"/>
                  </a:moveTo>
                  <a:cubicBezTo>
                    <a:pt x="88" y="0"/>
                    <a:pt x="35" y="53"/>
                    <a:pt x="30" y="125"/>
                  </a:cubicBezTo>
                  <a:lnTo>
                    <a:pt x="6" y="1489"/>
                  </a:lnTo>
                  <a:cubicBezTo>
                    <a:pt x="1" y="1558"/>
                    <a:pt x="59" y="1616"/>
                    <a:pt x="127" y="1616"/>
                  </a:cubicBezTo>
                  <a:lnTo>
                    <a:pt x="132" y="1616"/>
                  </a:lnTo>
                  <a:cubicBezTo>
                    <a:pt x="199" y="1616"/>
                    <a:pt x="257" y="1563"/>
                    <a:pt x="257" y="1495"/>
                  </a:cubicBezTo>
                  <a:lnTo>
                    <a:pt x="287" y="131"/>
                  </a:lnTo>
                  <a:cubicBezTo>
                    <a:pt x="287" y="58"/>
                    <a:pt x="228" y="0"/>
                    <a:pt x="161"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3704753" y="2431727"/>
              <a:ext cx="100713" cy="17521"/>
            </a:xfrm>
            <a:custGeom>
              <a:avLst/>
              <a:gdLst/>
              <a:ahLst/>
              <a:cxnLst/>
              <a:rect l="l" t="t" r="r" b="b"/>
              <a:pathLst>
                <a:path w="1621" h="282" extrusionOk="0">
                  <a:moveTo>
                    <a:pt x="132" y="1"/>
                  </a:moveTo>
                  <a:cubicBezTo>
                    <a:pt x="63" y="1"/>
                    <a:pt x="5" y="54"/>
                    <a:pt x="5" y="126"/>
                  </a:cubicBezTo>
                  <a:cubicBezTo>
                    <a:pt x="0" y="194"/>
                    <a:pt x="59" y="252"/>
                    <a:pt x="127" y="252"/>
                  </a:cubicBezTo>
                  <a:lnTo>
                    <a:pt x="1491" y="281"/>
                  </a:lnTo>
                  <a:lnTo>
                    <a:pt x="1496" y="281"/>
                  </a:lnTo>
                  <a:cubicBezTo>
                    <a:pt x="1563" y="281"/>
                    <a:pt x="1616" y="228"/>
                    <a:pt x="1621" y="155"/>
                  </a:cubicBezTo>
                  <a:cubicBezTo>
                    <a:pt x="1621" y="88"/>
                    <a:pt x="1563" y="30"/>
                    <a:pt x="1496" y="30"/>
                  </a:cubicBezTo>
                  <a:lnTo>
                    <a:pt x="132" y="1"/>
                  </a:ln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4065049" y="2291374"/>
              <a:ext cx="81825" cy="76731"/>
            </a:xfrm>
            <a:custGeom>
              <a:avLst/>
              <a:gdLst/>
              <a:ahLst/>
              <a:cxnLst/>
              <a:rect l="l" t="t" r="r" b="b"/>
              <a:pathLst>
                <a:path w="1317" h="1235" extrusionOk="0">
                  <a:moveTo>
                    <a:pt x="440" y="0"/>
                  </a:moveTo>
                  <a:cubicBezTo>
                    <a:pt x="287" y="0"/>
                    <a:pt x="139" y="67"/>
                    <a:pt x="88" y="92"/>
                  </a:cubicBezTo>
                  <a:cubicBezTo>
                    <a:pt x="25" y="121"/>
                    <a:pt x="1" y="199"/>
                    <a:pt x="30" y="262"/>
                  </a:cubicBezTo>
                  <a:cubicBezTo>
                    <a:pt x="53" y="305"/>
                    <a:pt x="96" y="330"/>
                    <a:pt x="140" y="330"/>
                  </a:cubicBezTo>
                  <a:cubicBezTo>
                    <a:pt x="160" y="330"/>
                    <a:pt x="180" y="325"/>
                    <a:pt x="199" y="315"/>
                  </a:cubicBezTo>
                  <a:cubicBezTo>
                    <a:pt x="285" y="274"/>
                    <a:pt x="379" y="250"/>
                    <a:pt x="444" y="250"/>
                  </a:cubicBezTo>
                  <a:cubicBezTo>
                    <a:pt x="464" y="250"/>
                    <a:pt x="481" y="253"/>
                    <a:pt x="494" y="257"/>
                  </a:cubicBezTo>
                  <a:cubicBezTo>
                    <a:pt x="514" y="262"/>
                    <a:pt x="519" y="272"/>
                    <a:pt x="528" y="286"/>
                  </a:cubicBezTo>
                  <a:cubicBezTo>
                    <a:pt x="543" y="330"/>
                    <a:pt x="494" y="422"/>
                    <a:pt x="475" y="465"/>
                  </a:cubicBezTo>
                  <a:lnTo>
                    <a:pt x="161" y="1045"/>
                  </a:lnTo>
                  <a:cubicBezTo>
                    <a:pt x="141" y="1085"/>
                    <a:pt x="141" y="1132"/>
                    <a:pt x="166" y="1172"/>
                  </a:cubicBezTo>
                  <a:cubicBezTo>
                    <a:pt x="184" y="1210"/>
                    <a:pt x="229" y="1235"/>
                    <a:pt x="271" y="1235"/>
                  </a:cubicBezTo>
                  <a:lnTo>
                    <a:pt x="320" y="1235"/>
                  </a:lnTo>
                  <a:cubicBezTo>
                    <a:pt x="626" y="1235"/>
                    <a:pt x="925" y="1186"/>
                    <a:pt x="1215" y="1099"/>
                  </a:cubicBezTo>
                  <a:cubicBezTo>
                    <a:pt x="1278" y="1079"/>
                    <a:pt x="1316" y="1007"/>
                    <a:pt x="1298" y="940"/>
                  </a:cubicBezTo>
                  <a:cubicBezTo>
                    <a:pt x="1281" y="887"/>
                    <a:pt x="1230" y="852"/>
                    <a:pt x="1174" y="852"/>
                  </a:cubicBezTo>
                  <a:cubicBezTo>
                    <a:pt x="1162" y="852"/>
                    <a:pt x="1150" y="854"/>
                    <a:pt x="1137" y="857"/>
                  </a:cubicBezTo>
                  <a:cubicBezTo>
                    <a:pt x="925" y="925"/>
                    <a:pt x="707" y="963"/>
                    <a:pt x="485" y="978"/>
                  </a:cubicBezTo>
                  <a:lnTo>
                    <a:pt x="697" y="581"/>
                  </a:lnTo>
                  <a:cubicBezTo>
                    <a:pt x="742" y="499"/>
                    <a:pt x="823" y="349"/>
                    <a:pt x="760" y="194"/>
                  </a:cubicBezTo>
                  <a:cubicBezTo>
                    <a:pt x="726" y="112"/>
                    <a:pt x="668" y="54"/>
                    <a:pt x="586" y="25"/>
                  </a:cubicBezTo>
                  <a:cubicBezTo>
                    <a:pt x="539" y="7"/>
                    <a:pt x="489" y="0"/>
                    <a:pt x="44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4"/>
            <p:cNvSpPr/>
            <p:nvPr/>
          </p:nvSpPr>
          <p:spPr>
            <a:xfrm>
              <a:off x="3423487" y="2289759"/>
              <a:ext cx="82695" cy="223171"/>
            </a:xfrm>
            <a:custGeom>
              <a:avLst/>
              <a:gdLst/>
              <a:ahLst/>
              <a:cxnLst/>
              <a:rect l="l" t="t" r="r" b="b"/>
              <a:pathLst>
                <a:path w="1331" h="3592" extrusionOk="0">
                  <a:moveTo>
                    <a:pt x="849" y="0"/>
                  </a:moveTo>
                  <a:cubicBezTo>
                    <a:pt x="818" y="0"/>
                    <a:pt x="788" y="11"/>
                    <a:pt x="765" y="31"/>
                  </a:cubicBezTo>
                  <a:cubicBezTo>
                    <a:pt x="272" y="491"/>
                    <a:pt x="0" y="1192"/>
                    <a:pt x="58" y="1865"/>
                  </a:cubicBezTo>
                  <a:cubicBezTo>
                    <a:pt x="116" y="2537"/>
                    <a:pt x="498" y="3185"/>
                    <a:pt x="1060" y="3553"/>
                  </a:cubicBezTo>
                  <a:cubicBezTo>
                    <a:pt x="1103" y="3578"/>
                    <a:pt x="1142" y="3591"/>
                    <a:pt x="1176" y="3591"/>
                  </a:cubicBezTo>
                  <a:cubicBezTo>
                    <a:pt x="1224" y="3591"/>
                    <a:pt x="1263" y="3567"/>
                    <a:pt x="1288" y="3538"/>
                  </a:cubicBezTo>
                  <a:cubicBezTo>
                    <a:pt x="1331" y="3495"/>
                    <a:pt x="1331" y="3413"/>
                    <a:pt x="1297" y="3364"/>
                  </a:cubicBezTo>
                  <a:cubicBezTo>
                    <a:pt x="1265" y="3324"/>
                    <a:pt x="1219" y="3304"/>
                    <a:pt x="1173" y="3304"/>
                  </a:cubicBezTo>
                  <a:cubicBezTo>
                    <a:pt x="1164" y="3304"/>
                    <a:pt x="1156" y="3304"/>
                    <a:pt x="1147" y="3306"/>
                  </a:cubicBezTo>
                  <a:cubicBezTo>
                    <a:pt x="678" y="2973"/>
                    <a:pt x="359" y="2417"/>
                    <a:pt x="310" y="1846"/>
                  </a:cubicBezTo>
                  <a:cubicBezTo>
                    <a:pt x="257" y="1250"/>
                    <a:pt x="498" y="627"/>
                    <a:pt x="934" y="216"/>
                  </a:cubicBezTo>
                  <a:cubicBezTo>
                    <a:pt x="987" y="172"/>
                    <a:pt x="987" y="89"/>
                    <a:pt x="944" y="42"/>
                  </a:cubicBezTo>
                  <a:cubicBezTo>
                    <a:pt x="918" y="14"/>
                    <a:pt x="883" y="0"/>
                    <a:pt x="849"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4"/>
            <p:cNvSpPr/>
            <p:nvPr/>
          </p:nvSpPr>
          <p:spPr>
            <a:xfrm>
              <a:off x="3981297" y="2268075"/>
              <a:ext cx="79651" cy="254422"/>
            </a:xfrm>
            <a:custGeom>
              <a:avLst/>
              <a:gdLst/>
              <a:ahLst/>
              <a:cxnLst/>
              <a:rect l="l" t="t" r="r" b="b"/>
              <a:pathLst>
                <a:path w="1282" h="4095" extrusionOk="0">
                  <a:moveTo>
                    <a:pt x="143" y="0"/>
                  </a:moveTo>
                  <a:cubicBezTo>
                    <a:pt x="115" y="0"/>
                    <a:pt x="87" y="9"/>
                    <a:pt x="63" y="27"/>
                  </a:cubicBezTo>
                  <a:cubicBezTo>
                    <a:pt x="9" y="71"/>
                    <a:pt x="0" y="148"/>
                    <a:pt x="43" y="201"/>
                  </a:cubicBezTo>
                  <a:cubicBezTo>
                    <a:pt x="807" y="1174"/>
                    <a:pt x="991" y="2547"/>
                    <a:pt x="536" y="3694"/>
                  </a:cubicBezTo>
                  <a:cubicBezTo>
                    <a:pt x="488" y="3708"/>
                    <a:pt x="445" y="3757"/>
                    <a:pt x="440" y="3810"/>
                  </a:cubicBezTo>
                  <a:lnTo>
                    <a:pt x="430" y="3956"/>
                  </a:lnTo>
                  <a:cubicBezTo>
                    <a:pt x="420" y="4018"/>
                    <a:pt x="459" y="4072"/>
                    <a:pt x="517" y="4090"/>
                  </a:cubicBezTo>
                  <a:cubicBezTo>
                    <a:pt x="532" y="4090"/>
                    <a:pt x="541" y="4095"/>
                    <a:pt x="551" y="4095"/>
                  </a:cubicBezTo>
                  <a:cubicBezTo>
                    <a:pt x="599" y="4095"/>
                    <a:pt x="643" y="4066"/>
                    <a:pt x="668" y="4023"/>
                  </a:cubicBezTo>
                  <a:cubicBezTo>
                    <a:pt x="1282" y="2755"/>
                    <a:pt x="1112" y="1159"/>
                    <a:pt x="242" y="47"/>
                  </a:cubicBezTo>
                  <a:cubicBezTo>
                    <a:pt x="216" y="16"/>
                    <a:pt x="180" y="0"/>
                    <a:pt x="143"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4"/>
            <p:cNvSpPr/>
            <p:nvPr/>
          </p:nvSpPr>
          <p:spPr>
            <a:xfrm>
              <a:off x="3558994" y="2389043"/>
              <a:ext cx="123577" cy="111834"/>
            </a:xfrm>
            <a:custGeom>
              <a:avLst/>
              <a:gdLst/>
              <a:ahLst/>
              <a:cxnLst/>
              <a:rect l="l" t="t" r="r" b="b"/>
              <a:pathLst>
                <a:path w="1989" h="1800" extrusionOk="0">
                  <a:moveTo>
                    <a:pt x="141" y="1"/>
                  </a:moveTo>
                  <a:cubicBezTo>
                    <a:pt x="108" y="1"/>
                    <a:pt x="75" y="14"/>
                    <a:pt x="49" y="40"/>
                  </a:cubicBezTo>
                  <a:cubicBezTo>
                    <a:pt x="0" y="93"/>
                    <a:pt x="6" y="170"/>
                    <a:pt x="58" y="219"/>
                  </a:cubicBezTo>
                  <a:lnTo>
                    <a:pt x="1761" y="1766"/>
                  </a:lnTo>
                  <a:cubicBezTo>
                    <a:pt x="1786" y="1786"/>
                    <a:pt x="1815" y="1800"/>
                    <a:pt x="1848" y="1800"/>
                  </a:cubicBezTo>
                  <a:cubicBezTo>
                    <a:pt x="1882" y="1800"/>
                    <a:pt x="1916" y="1786"/>
                    <a:pt x="1940" y="1757"/>
                  </a:cubicBezTo>
                  <a:cubicBezTo>
                    <a:pt x="1989" y="1703"/>
                    <a:pt x="1984" y="1626"/>
                    <a:pt x="1931" y="1578"/>
                  </a:cubicBezTo>
                  <a:lnTo>
                    <a:pt x="228" y="35"/>
                  </a:lnTo>
                  <a:cubicBezTo>
                    <a:pt x="203" y="12"/>
                    <a:pt x="172" y="1"/>
                    <a:pt x="141"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4"/>
            <p:cNvSpPr/>
            <p:nvPr/>
          </p:nvSpPr>
          <p:spPr>
            <a:xfrm>
              <a:off x="3558994" y="2389043"/>
              <a:ext cx="123577" cy="111834"/>
            </a:xfrm>
            <a:custGeom>
              <a:avLst/>
              <a:gdLst/>
              <a:ahLst/>
              <a:cxnLst/>
              <a:rect l="l" t="t" r="r" b="b"/>
              <a:pathLst>
                <a:path w="1989" h="1800" extrusionOk="0">
                  <a:moveTo>
                    <a:pt x="1848" y="1"/>
                  </a:moveTo>
                  <a:cubicBezTo>
                    <a:pt x="1818" y="1"/>
                    <a:pt x="1787" y="12"/>
                    <a:pt x="1761" y="35"/>
                  </a:cubicBezTo>
                  <a:lnTo>
                    <a:pt x="58" y="1578"/>
                  </a:lnTo>
                  <a:cubicBezTo>
                    <a:pt x="6" y="1626"/>
                    <a:pt x="0" y="1703"/>
                    <a:pt x="49" y="1757"/>
                  </a:cubicBezTo>
                  <a:cubicBezTo>
                    <a:pt x="74" y="1786"/>
                    <a:pt x="107" y="1800"/>
                    <a:pt x="141" y="1800"/>
                  </a:cubicBezTo>
                  <a:cubicBezTo>
                    <a:pt x="175" y="1800"/>
                    <a:pt x="204" y="1786"/>
                    <a:pt x="228" y="1766"/>
                  </a:cubicBezTo>
                  <a:lnTo>
                    <a:pt x="1931" y="219"/>
                  </a:lnTo>
                  <a:cubicBezTo>
                    <a:pt x="1984" y="170"/>
                    <a:pt x="1989" y="93"/>
                    <a:pt x="1940" y="40"/>
                  </a:cubicBezTo>
                  <a:cubicBezTo>
                    <a:pt x="1915" y="14"/>
                    <a:pt x="1882" y="1"/>
                    <a:pt x="1848"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34"/>
          <p:cNvSpPr txBox="1">
            <a:spLocks noGrp="1"/>
          </p:cNvSpPr>
          <p:nvPr>
            <p:ph type="ctrTitle" idx="4"/>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PROBLEM VS. SOLUTION</a:t>
            </a:r>
            <a:endParaRPr/>
          </a:p>
        </p:txBody>
      </p:sp>
      <p:sp>
        <p:nvSpPr>
          <p:cNvPr id="332" name="Google Shape;332;p34"/>
          <p:cNvSpPr txBox="1">
            <a:spLocks noGrp="1"/>
          </p:cNvSpPr>
          <p:nvPr>
            <p:ph type="ctrTitle" idx="2"/>
          </p:nvPr>
        </p:nvSpPr>
        <p:spPr>
          <a:xfrm>
            <a:off x="4703789" y="2604863"/>
            <a:ext cx="2626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SOLUTION</a:t>
            </a:r>
            <a:endParaRPr/>
          </a:p>
        </p:txBody>
      </p:sp>
      <p:sp>
        <p:nvSpPr>
          <p:cNvPr id="333" name="Google Shape;333;p34"/>
          <p:cNvSpPr txBox="1">
            <a:spLocks noGrp="1"/>
          </p:cNvSpPr>
          <p:nvPr>
            <p:ph type="ctrTitle"/>
          </p:nvPr>
        </p:nvSpPr>
        <p:spPr>
          <a:xfrm>
            <a:off x="1813400" y="2604875"/>
            <a:ext cx="2626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PROBLEM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
        <p:cNvGrpSpPr/>
        <p:nvPr/>
      </p:nvGrpSpPr>
      <p:grpSpPr>
        <a:xfrm>
          <a:off x="0" y="0"/>
          <a:ext cx="0" cy="0"/>
          <a:chOff x="0" y="0"/>
          <a:chExt cx="0" cy="0"/>
        </a:xfrm>
      </p:grpSpPr>
      <p:grpSp>
        <p:nvGrpSpPr>
          <p:cNvPr id="338" name="Google Shape;338;p35"/>
          <p:cNvGrpSpPr/>
          <p:nvPr/>
        </p:nvGrpSpPr>
        <p:grpSpPr>
          <a:xfrm>
            <a:off x="4884794" y="1977051"/>
            <a:ext cx="731408" cy="462739"/>
            <a:chOff x="3118250" y="2252663"/>
            <a:chExt cx="1008700" cy="638172"/>
          </a:xfrm>
        </p:grpSpPr>
        <p:sp>
          <p:nvSpPr>
            <p:cNvPr id="339" name="Google Shape;339;p35"/>
            <p:cNvSpPr/>
            <p:nvPr/>
          </p:nvSpPr>
          <p:spPr>
            <a:xfrm>
              <a:off x="3382283" y="2529991"/>
              <a:ext cx="161978" cy="23055"/>
            </a:xfrm>
            <a:custGeom>
              <a:avLst/>
              <a:gdLst/>
              <a:ahLst/>
              <a:cxnLst/>
              <a:rect l="l" t="t" r="r" b="b"/>
              <a:pathLst>
                <a:path w="2178" h="310" extrusionOk="0">
                  <a:moveTo>
                    <a:pt x="2047" y="1"/>
                  </a:moveTo>
                  <a:cubicBezTo>
                    <a:pt x="1588" y="10"/>
                    <a:pt x="1336" y="19"/>
                    <a:pt x="1085" y="30"/>
                  </a:cubicBezTo>
                  <a:cubicBezTo>
                    <a:pt x="833" y="39"/>
                    <a:pt x="581" y="48"/>
                    <a:pt x="127" y="59"/>
                  </a:cubicBezTo>
                  <a:cubicBezTo>
                    <a:pt x="54" y="59"/>
                    <a:pt x="1" y="117"/>
                    <a:pt x="1" y="184"/>
                  </a:cubicBezTo>
                  <a:cubicBezTo>
                    <a:pt x="1" y="251"/>
                    <a:pt x="59" y="309"/>
                    <a:pt x="127" y="309"/>
                  </a:cubicBezTo>
                  <a:lnTo>
                    <a:pt x="132" y="309"/>
                  </a:lnTo>
                  <a:cubicBezTo>
                    <a:pt x="592" y="300"/>
                    <a:pt x="842" y="291"/>
                    <a:pt x="1094" y="280"/>
                  </a:cubicBezTo>
                  <a:cubicBezTo>
                    <a:pt x="1346" y="271"/>
                    <a:pt x="1592" y="262"/>
                    <a:pt x="2052" y="251"/>
                  </a:cubicBezTo>
                  <a:cubicBezTo>
                    <a:pt x="2125" y="251"/>
                    <a:pt x="2177" y="193"/>
                    <a:pt x="2177" y="126"/>
                  </a:cubicBezTo>
                  <a:cubicBezTo>
                    <a:pt x="2177" y="54"/>
                    <a:pt x="2125" y="1"/>
                    <a:pt x="2047"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3624804" y="2515563"/>
              <a:ext cx="502146" cy="23129"/>
            </a:xfrm>
            <a:custGeom>
              <a:avLst/>
              <a:gdLst/>
              <a:ahLst/>
              <a:cxnLst/>
              <a:rect l="l" t="t" r="r" b="b"/>
              <a:pathLst>
                <a:path w="6752" h="311" extrusionOk="0">
                  <a:moveTo>
                    <a:pt x="6622" y="1"/>
                  </a:moveTo>
                  <a:cubicBezTo>
                    <a:pt x="6162" y="10"/>
                    <a:pt x="4745" y="21"/>
                    <a:pt x="3376" y="30"/>
                  </a:cubicBezTo>
                  <a:cubicBezTo>
                    <a:pt x="2003" y="39"/>
                    <a:pt x="581" y="50"/>
                    <a:pt x="121" y="59"/>
                  </a:cubicBezTo>
                  <a:cubicBezTo>
                    <a:pt x="54" y="59"/>
                    <a:pt x="0" y="117"/>
                    <a:pt x="0" y="184"/>
                  </a:cubicBezTo>
                  <a:cubicBezTo>
                    <a:pt x="0" y="253"/>
                    <a:pt x="59" y="311"/>
                    <a:pt x="126" y="311"/>
                  </a:cubicBezTo>
                  <a:cubicBezTo>
                    <a:pt x="586" y="300"/>
                    <a:pt x="2003" y="291"/>
                    <a:pt x="3376" y="282"/>
                  </a:cubicBezTo>
                  <a:cubicBezTo>
                    <a:pt x="4749" y="271"/>
                    <a:pt x="6167" y="262"/>
                    <a:pt x="6626" y="253"/>
                  </a:cubicBezTo>
                  <a:cubicBezTo>
                    <a:pt x="6700" y="253"/>
                    <a:pt x="6752" y="195"/>
                    <a:pt x="6752" y="126"/>
                  </a:cubicBezTo>
                  <a:cubicBezTo>
                    <a:pt x="6747" y="59"/>
                    <a:pt x="6694" y="1"/>
                    <a:pt x="662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a:off x="3382283" y="2605923"/>
              <a:ext cx="161978" cy="22683"/>
            </a:xfrm>
            <a:custGeom>
              <a:avLst/>
              <a:gdLst/>
              <a:ahLst/>
              <a:cxnLst/>
              <a:rect l="l" t="t" r="r" b="b"/>
              <a:pathLst>
                <a:path w="2178" h="305" extrusionOk="0">
                  <a:moveTo>
                    <a:pt x="2047" y="0"/>
                  </a:moveTo>
                  <a:cubicBezTo>
                    <a:pt x="1588" y="9"/>
                    <a:pt x="1336" y="20"/>
                    <a:pt x="1085" y="29"/>
                  </a:cubicBezTo>
                  <a:cubicBezTo>
                    <a:pt x="833" y="38"/>
                    <a:pt x="587" y="43"/>
                    <a:pt x="127" y="53"/>
                  </a:cubicBezTo>
                  <a:cubicBezTo>
                    <a:pt x="54" y="58"/>
                    <a:pt x="1" y="112"/>
                    <a:pt x="1" y="184"/>
                  </a:cubicBezTo>
                  <a:cubicBezTo>
                    <a:pt x="1" y="252"/>
                    <a:pt x="59" y="304"/>
                    <a:pt x="127" y="304"/>
                  </a:cubicBezTo>
                  <a:lnTo>
                    <a:pt x="132" y="304"/>
                  </a:lnTo>
                  <a:cubicBezTo>
                    <a:pt x="592" y="295"/>
                    <a:pt x="842" y="290"/>
                    <a:pt x="1094" y="281"/>
                  </a:cubicBezTo>
                  <a:cubicBezTo>
                    <a:pt x="1346" y="271"/>
                    <a:pt x="1597" y="261"/>
                    <a:pt x="2052" y="252"/>
                  </a:cubicBezTo>
                  <a:cubicBezTo>
                    <a:pt x="2125" y="252"/>
                    <a:pt x="2177" y="194"/>
                    <a:pt x="2177" y="121"/>
                  </a:cubicBezTo>
                  <a:cubicBezTo>
                    <a:pt x="2177" y="53"/>
                    <a:pt x="2125" y="0"/>
                    <a:pt x="2047"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a:off x="3782319" y="2252663"/>
              <a:ext cx="99730" cy="216194"/>
            </a:xfrm>
            <a:custGeom>
              <a:avLst/>
              <a:gdLst/>
              <a:ahLst/>
              <a:cxnLst/>
              <a:rect l="l" t="t" r="r" b="b"/>
              <a:pathLst>
                <a:path w="1341" h="2907" extrusionOk="0">
                  <a:moveTo>
                    <a:pt x="1179" y="1"/>
                  </a:moveTo>
                  <a:cubicBezTo>
                    <a:pt x="1136" y="1"/>
                    <a:pt x="1094" y="24"/>
                    <a:pt x="1070" y="63"/>
                  </a:cubicBezTo>
                  <a:cubicBezTo>
                    <a:pt x="780" y="585"/>
                    <a:pt x="436" y="1074"/>
                    <a:pt x="44" y="1519"/>
                  </a:cubicBezTo>
                  <a:cubicBezTo>
                    <a:pt x="1" y="1572"/>
                    <a:pt x="6" y="1654"/>
                    <a:pt x="59" y="1698"/>
                  </a:cubicBezTo>
                  <a:cubicBezTo>
                    <a:pt x="81" y="1720"/>
                    <a:pt x="111" y="1731"/>
                    <a:pt x="140" y="1731"/>
                  </a:cubicBezTo>
                  <a:cubicBezTo>
                    <a:pt x="175" y="1731"/>
                    <a:pt x="209" y="1717"/>
                    <a:pt x="233" y="1688"/>
                  </a:cubicBezTo>
                  <a:cubicBezTo>
                    <a:pt x="537" y="1340"/>
                    <a:pt x="814" y="968"/>
                    <a:pt x="1060" y="576"/>
                  </a:cubicBezTo>
                  <a:lnTo>
                    <a:pt x="1084" y="2781"/>
                  </a:lnTo>
                  <a:cubicBezTo>
                    <a:pt x="1084" y="2854"/>
                    <a:pt x="1142" y="2907"/>
                    <a:pt x="1209" y="2907"/>
                  </a:cubicBezTo>
                  <a:lnTo>
                    <a:pt x="1215" y="2907"/>
                  </a:lnTo>
                  <a:cubicBezTo>
                    <a:pt x="1283" y="2907"/>
                    <a:pt x="1341" y="2849"/>
                    <a:pt x="1336" y="2781"/>
                  </a:cubicBezTo>
                  <a:lnTo>
                    <a:pt x="1307" y="126"/>
                  </a:lnTo>
                  <a:cubicBezTo>
                    <a:pt x="1307" y="68"/>
                    <a:pt x="1267" y="20"/>
                    <a:pt x="1209" y="5"/>
                  </a:cubicBezTo>
                  <a:cubicBezTo>
                    <a:pt x="1200" y="2"/>
                    <a:pt x="1189" y="1"/>
                    <a:pt x="1179"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a:off x="3620118" y="2595883"/>
              <a:ext cx="99358" cy="216565"/>
            </a:xfrm>
            <a:custGeom>
              <a:avLst/>
              <a:gdLst/>
              <a:ahLst/>
              <a:cxnLst/>
              <a:rect l="l" t="t" r="r" b="b"/>
              <a:pathLst>
                <a:path w="1336" h="2912" extrusionOk="0">
                  <a:moveTo>
                    <a:pt x="1182" y="0"/>
                  </a:moveTo>
                  <a:cubicBezTo>
                    <a:pt x="1137" y="0"/>
                    <a:pt x="1093" y="27"/>
                    <a:pt x="1069" y="68"/>
                  </a:cubicBezTo>
                  <a:cubicBezTo>
                    <a:pt x="779" y="584"/>
                    <a:pt x="436" y="1078"/>
                    <a:pt x="44" y="1523"/>
                  </a:cubicBezTo>
                  <a:cubicBezTo>
                    <a:pt x="1" y="1577"/>
                    <a:pt x="5" y="1653"/>
                    <a:pt x="53" y="1702"/>
                  </a:cubicBezTo>
                  <a:cubicBezTo>
                    <a:pt x="77" y="1721"/>
                    <a:pt x="107" y="1731"/>
                    <a:pt x="136" y="1731"/>
                  </a:cubicBezTo>
                  <a:cubicBezTo>
                    <a:pt x="173" y="1731"/>
                    <a:pt x="209" y="1717"/>
                    <a:pt x="233" y="1687"/>
                  </a:cubicBezTo>
                  <a:cubicBezTo>
                    <a:pt x="537" y="1345"/>
                    <a:pt x="813" y="972"/>
                    <a:pt x="1059" y="580"/>
                  </a:cubicBezTo>
                  <a:lnTo>
                    <a:pt x="1084" y="2785"/>
                  </a:lnTo>
                  <a:cubicBezTo>
                    <a:pt x="1084" y="2854"/>
                    <a:pt x="1142" y="2912"/>
                    <a:pt x="1209" y="2912"/>
                  </a:cubicBezTo>
                  <a:lnTo>
                    <a:pt x="1214" y="2912"/>
                  </a:lnTo>
                  <a:cubicBezTo>
                    <a:pt x="1282" y="2912"/>
                    <a:pt x="1336" y="2854"/>
                    <a:pt x="1336" y="2781"/>
                  </a:cubicBezTo>
                  <a:lnTo>
                    <a:pt x="1307" y="126"/>
                  </a:lnTo>
                  <a:cubicBezTo>
                    <a:pt x="1307" y="72"/>
                    <a:pt x="1267" y="19"/>
                    <a:pt x="1209" y="4"/>
                  </a:cubicBezTo>
                  <a:cubicBezTo>
                    <a:pt x="1200" y="2"/>
                    <a:pt x="1191" y="0"/>
                    <a:pt x="1182"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a:off x="3834527" y="2623475"/>
              <a:ext cx="25583" cy="141080"/>
            </a:xfrm>
            <a:custGeom>
              <a:avLst/>
              <a:gdLst/>
              <a:ahLst/>
              <a:cxnLst/>
              <a:rect l="l" t="t" r="r" b="b"/>
              <a:pathLst>
                <a:path w="344" h="1897" extrusionOk="0">
                  <a:moveTo>
                    <a:pt x="130" y="1"/>
                  </a:moveTo>
                  <a:cubicBezTo>
                    <a:pt x="127" y="1"/>
                    <a:pt x="124" y="1"/>
                    <a:pt x="121" y="1"/>
                  </a:cubicBezTo>
                  <a:cubicBezTo>
                    <a:pt x="49" y="10"/>
                    <a:pt x="0" y="68"/>
                    <a:pt x="5" y="141"/>
                  </a:cubicBezTo>
                  <a:cubicBezTo>
                    <a:pt x="43" y="499"/>
                    <a:pt x="43" y="804"/>
                    <a:pt x="49" y="1075"/>
                  </a:cubicBezTo>
                  <a:cubicBezTo>
                    <a:pt x="49" y="1336"/>
                    <a:pt x="54" y="1568"/>
                    <a:pt x="83" y="1791"/>
                  </a:cubicBezTo>
                  <a:cubicBezTo>
                    <a:pt x="92" y="1854"/>
                    <a:pt x="145" y="1897"/>
                    <a:pt x="208" y="1897"/>
                  </a:cubicBezTo>
                  <a:lnTo>
                    <a:pt x="228" y="1897"/>
                  </a:lnTo>
                  <a:cubicBezTo>
                    <a:pt x="295" y="1887"/>
                    <a:pt x="344" y="1825"/>
                    <a:pt x="333" y="1751"/>
                  </a:cubicBezTo>
                  <a:cubicBezTo>
                    <a:pt x="304" y="1548"/>
                    <a:pt x="300" y="1327"/>
                    <a:pt x="300" y="1070"/>
                  </a:cubicBezTo>
                  <a:cubicBezTo>
                    <a:pt x="295" y="800"/>
                    <a:pt x="295" y="490"/>
                    <a:pt x="257" y="112"/>
                  </a:cubicBezTo>
                  <a:cubicBezTo>
                    <a:pt x="252" y="48"/>
                    <a:pt x="194" y="1"/>
                    <a:pt x="13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a:off x="3776221" y="2681707"/>
              <a:ext cx="142195" cy="24542"/>
            </a:xfrm>
            <a:custGeom>
              <a:avLst/>
              <a:gdLst/>
              <a:ahLst/>
              <a:cxnLst/>
              <a:rect l="l" t="t" r="r" b="b"/>
              <a:pathLst>
                <a:path w="1912" h="330" extrusionOk="0">
                  <a:moveTo>
                    <a:pt x="1774" y="0"/>
                  </a:moveTo>
                  <a:cubicBezTo>
                    <a:pt x="1768" y="0"/>
                    <a:pt x="1762" y="1"/>
                    <a:pt x="1756" y="1"/>
                  </a:cubicBezTo>
                  <a:cubicBezTo>
                    <a:pt x="1553" y="30"/>
                    <a:pt x="1331" y="35"/>
                    <a:pt x="1074" y="35"/>
                  </a:cubicBezTo>
                  <a:cubicBezTo>
                    <a:pt x="804" y="40"/>
                    <a:pt x="494" y="40"/>
                    <a:pt x="121" y="79"/>
                  </a:cubicBezTo>
                  <a:cubicBezTo>
                    <a:pt x="49" y="84"/>
                    <a:pt x="1" y="147"/>
                    <a:pt x="5" y="214"/>
                  </a:cubicBezTo>
                  <a:cubicBezTo>
                    <a:pt x="10" y="282"/>
                    <a:pt x="68" y="330"/>
                    <a:pt x="131" y="330"/>
                  </a:cubicBezTo>
                  <a:lnTo>
                    <a:pt x="146" y="330"/>
                  </a:lnTo>
                  <a:cubicBezTo>
                    <a:pt x="508" y="292"/>
                    <a:pt x="809" y="292"/>
                    <a:pt x="1079" y="287"/>
                  </a:cubicBezTo>
                  <a:cubicBezTo>
                    <a:pt x="1340" y="287"/>
                    <a:pt x="1572" y="282"/>
                    <a:pt x="1795" y="253"/>
                  </a:cubicBezTo>
                  <a:cubicBezTo>
                    <a:pt x="1863" y="243"/>
                    <a:pt x="1911" y="180"/>
                    <a:pt x="1901" y="108"/>
                  </a:cubicBezTo>
                  <a:cubicBezTo>
                    <a:pt x="1892" y="46"/>
                    <a:pt x="1839" y="0"/>
                    <a:pt x="1774"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3966534" y="2619533"/>
              <a:ext cx="146806" cy="271302"/>
            </a:xfrm>
            <a:custGeom>
              <a:avLst/>
              <a:gdLst/>
              <a:ahLst/>
              <a:cxnLst/>
              <a:rect l="l" t="t" r="r" b="b"/>
              <a:pathLst>
                <a:path w="1974" h="3648" extrusionOk="0">
                  <a:moveTo>
                    <a:pt x="300" y="0"/>
                  </a:moveTo>
                  <a:cubicBezTo>
                    <a:pt x="244" y="0"/>
                    <a:pt x="195" y="36"/>
                    <a:pt x="179" y="92"/>
                  </a:cubicBezTo>
                  <a:cubicBezTo>
                    <a:pt x="92" y="402"/>
                    <a:pt x="0" y="750"/>
                    <a:pt x="58" y="1099"/>
                  </a:cubicBezTo>
                  <a:cubicBezTo>
                    <a:pt x="121" y="1452"/>
                    <a:pt x="392" y="1824"/>
                    <a:pt x="788" y="1858"/>
                  </a:cubicBezTo>
                  <a:cubicBezTo>
                    <a:pt x="805" y="1859"/>
                    <a:pt x="821" y="1860"/>
                    <a:pt x="838" y="1860"/>
                  </a:cubicBezTo>
                  <a:cubicBezTo>
                    <a:pt x="1151" y="1860"/>
                    <a:pt x="1416" y="1643"/>
                    <a:pt x="1558" y="1409"/>
                  </a:cubicBezTo>
                  <a:cubicBezTo>
                    <a:pt x="1572" y="1641"/>
                    <a:pt x="1601" y="1878"/>
                    <a:pt x="1640" y="2110"/>
                  </a:cubicBezTo>
                  <a:lnTo>
                    <a:pt x="1650" y="2172"/>
                  </a:lnTo>
                  <a:cubicBezTo>
                    <a:pt x="1683" y="2400"/>
                    <a:pt x="1717" y="2612"/>
                    <a:pt x="1669" y="2811"/>
                  </a:cubicBezTo>
                  <a:cubicBezTo>
                    <a:pt x="1611" y="3067"/>
                    <a:pt x="1398" y="3290"/>
                    <a:pt x="1147" y="3367"/>
                  </a:cubicBezTo>
                  <a:cubicBezTo>
                    <a:pt x="1082" y="3385"/>
                    <a:pt x="1015" y="3394"/>
                    <a:pt x="948" y="3394"/>
                  </a:cubicBezTo>
                  <a:cubicBezTo>
                    <a:pt x="749" y="3394"/>
                    <a:pt x="548" y="3316"/>
                    <a:pt x="406" y="3179"/>
                  </a:cubicBezTo>
                  <a:cubicBezTo>
                    <a:pt x="380" y="3154"/>
                    <a:pt x="347" y="3142"/>
                    <a:pt x="315" y="3142"/>
                  </a:cubicBezTo>
                  <a:cubicBezTo>
                    <a:pt x="283" y="3142"/>
                    <a:pt x="252" y="3154"/>
                    <a:pt x="228" y="3179"/>
                  </a:cubicBezTo>
                  <a:cubicBezTo>
                    <a:pt x="179" y="3232"/>
                    <a:pt x="179" y="3309"/>
                    <a:pt x="228" y="3358"/>
                  </a:cubicBezTo>
                  <a:cubicBezTo>
                    <a:pt x="416" y="3546"/>
                    <a:pt x="677" y="3648"/>
                    <a:pt x="944" y="3648"/>
                  </a:cubicBezTo>
                  <a:cubicBezTo>
                    <a:pt x="1035" y="3648"/>
                    <a:pt x="1127" y="3633"/>
                    <a:pt x="1214" y="3610"/>
                  </a:cubicBezTo>
                  <a:cubicBezTo>
                    <a:pt x="1563" y="3507"/>
                    <a:pt x="1833" y="3217"/>
                    <a:pt x="1915" y="2869"/>
                  </a:cubicBezTo>
                  <a:cubicBezTo>
                    <a:pt x="1973" y="2617"/>
                    <a:pt x="1935" y="2371"/>
                    <a:pt x="1896" y="2134"/>
                  </a:cubicBezTo>
                  <a:lnTo>
                    <a:pt x="1886" y="2071"/>
                  </a:lnTo>
                  <a:cubicBezTo>
                    <a:pt x="1804" y="1549"/>
                    <a:pt x="1770" y="1012"/>
                    <a:pt x="1790" y="480"/>
                  </a:cubicBezTo>
                  <a:cubicBezTo>
                    <a:pt x="1795" y="411"/>
                    <a:pt x="1741" y="353"/>
                    <a:pt x="1674" y="349"/>
                  </a:cubicBezTo>
                  <a:cubicBezTo>
                    <a:pt x="1671" y="349"/>
                    <a:pt x="1668" y="348"/>
                    <a:pt x="1666" y="348"/>
                  </a:cubicBezTo>
                  <a:cubicBezTo>
                    <a:pt x="1601" y="348"/>
                    <a:pt x="1547" y="400"/>
                    <a:pt x="1538" y="465"/>
                  </a:cubicBezTo>
                  <a:cubicBezTo>
                    <a:pt x="1514" y="731"/>
                    <a:pt x="1485" y="1007"/>
                    <a:pt x="1364" y="1239"/>
                  </a:cubicBezTo>
                  <a:cubicBezTo>
                    <a:pt x="1262" y="1424"/>
                    <a:pt x="1064" y="1608"/>
                    <a:pt x="840" y="1608"/>
                  </a:cubicBezTo>
                  <a:cubicBezTo>
                    <a:pt x="829" y="1608"/>
                    <a:pt x="819" y="1608"/>
                    <a:pt x="808" y="1607"/>
                  </a:cubicBezTo>
                  <a:cubicBezTo>
                    <a:pt x="542" y="1587"/>
                    <a:pt x="348" y="1306"/>
                    <a:pt x="305" y="1056"/>
                  </a:cubicBezTo>
                  <a:cubicBezTo>
                    <a:pt x="257" y="760"/>
                    <a:pt x="344" y="440"/>
                    <a:pt x="421" y="161"/>
                  </a:cubicBezTo>
                  <a:cubicBezTo>
                    <a:pt x="440" y="92"/>
                    <a:pt x="402" y="25"/>
                    <a:pt x="334" y="5"/>
                  </a:cubicBezTo>
                  <a:cubicBezTo>
                    <a:pt x="323" y="2"/>
                    <a:pt x="311" y="0"/>
                    <a:pt x="30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35"/>
            <p:cNvGrpSpPr/>
            <p:nvPr/>
          </p:nvGrpSpPr>
          <p:grpSpPr>
            <a:xfrm>
              <a:off x="3118250" y="2476370"/>
              <a:ext cx="183471" cy="169489"/>
              <a:chOff x="3132400" y="2476370"/>
              <a:chExt cx="183471" cy="169489"/>
            </a:xfrm>
          </p:grpSpPr>
          <p:sp>
            <p:nvSpPr>
              <p:cNvPr id="348" name="Google Shape;348;p35"/>
              <p:cNvSpPr/>
              <p:nvPr/>
            </p:nvSpPr>
            <p:spPr>
              <a:xfrm>
                <a:off x="3132400" y="2476370"/>
                <a:ext cx="104713" cy="169489"/>
              </a:xfrm>
              <a:custGeom>
                <a:avLst/>
                <a:gdLst/>
                <a:ahLst/>
                <a:cxnLst/>
                <a:rect l="l" t="t" r="r" b="b"/>
                <a:pathLst>
                  <a:path w="1408" h="2279" extrusionOk="0">
                    <a:moveTo>
                      <a:pt x="171" y="1"/>
                    </a:moveTo>
                    <a:cubicBezTo>
                      <a:pt x="105" y="1"/>
                      <a:pt x="48" y="52"/>
                      <a:pt x="43" y="117"/>
                    </a:cubicBezTo>
                    <a:cubicBezTo>
                      <a:pt x="38" y="189"/>
                      <a:pt x="92" y="247"/>
                      <a:pt x="164" y="253"/>
                    </a:cubicBezTo>
                    <a:cubicBezTo>
                      <a:pt x="358" y="262"/>
                      <a:pt x="633" y="325"/>
                      <a:pt x="846" y="552"/>
                    </a:cubicBezTo>
                    <a:cubicBezTo>
                      <a:pt x="1045" y="760"/>
                      <a:pt x="1146" y="1075"/>
                      <a:pt x="1108" y="1356"/>
                    </a:cubicBezTo>
                    <a:cubicBezTo>
                      <a:pt x="1079" y="1539"/>
                      <a:pt x="991" y="1708"/>
                      <a:pt x="871" y="1809"/>
                    </a:cubicBezTo>
                    <a:cubicBezTo>
                      <a:pt x="726" y="1930"/>
                      <a:pt x="532" y="1959"/>
                      <a:pt x="348" y="1988"/>
                    </a:cubicBezTo>
                    <a:lnTo>
                      <a:pt x="116" y="2028"/>
                    </a:lnTo>
                    <a:cubicBezTo>
                      <a:pt x="48" y="2037"/>
                      <a:pt x="0" y="2100"/>
                      <a:pt x="9" y="2168"/>
                    </a:cubicBezTo>
                    <a:cubicBezTo>
                      <a:pt x="19" y="2231"/>
                      <a:pt x="72" y="2278"/>
                      <a:pt x="135" y="2278"/>
                    </a:cubicBezTo>
                    <a:cubicBezTo>
                      <a:pt x="139" y="2278"/>
                      <a:pt x="145" y="2274"/>
                      <a:pt x="154" y="2274"/>
                    </a:cubicBezTo>
                    <a:lnTo>
                      <a:pt x="387" y="2240"/>
                    </a:lnTo>
                    <a:cubicBezTo>
                      <a:pt x="585" y="2211"/>
                      <a:pt x="831" y="2173"/>
                      <a:pt x="1030" y="2003"/>
                    </a:cubicBezTo>
                    <a:cubicBezTo>
                      <a:pt x="1199" y="1863"/>
                      <a:pt x="1320" y="1640"/>
                      <a:pt x="1354" y="1394"/>
                    </a:cubicBezTo>
                    <a:cubicBezTo>
                      <a:pt x="1407" y="1036"/>
                      <a:pt x="1282" y="639"/>
                      <a:pt x="1030" y="373"/>
                    </a:cubicBezTo>
                    <a:cubicBezTo>
                      <a:pt x="755" y="93"/>
                      <a:pt x="416" y="15"/>
                      <a:pt x="179" y="1"/>
                    </a:cubicBezTo>
                    <a:cubicBezTo>
                      <a:pt x="176" y="1"/>
                      <a:pt x="173" y="1"/>
                      <a:pt x="171"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3210786" y="2476370"/>
                <a:ext cx="105085" cy="169489"/>
              </a:xfrm>
              <a:custGeom>
                <a:avLst/>
                <a:gdLst/>
                <a:ahLst/>
                <a:cxnLst/>
                <a:rect l="l" t="t" r="r" b="b"/>
                <a:pathLst>
                  <a:path w="1413" h="2279" extrusionOk="0">
                    <a:moveTo>
                      <a:pt x="1240" y="1"/>
                    </a:moveTo>
                    <a:cubicBezTo>
                      <a:pt x="1238" y="1"/>
                      <a:pt x="1235" y="1"/>
                      <a:pt x="1233" y="1"/>
                    </a:cubicBezTo>
                    <a:cubicBezTo>
                      <a:pt x="996" y="15"/>
                      <a:pt x="653" y="93"/>
                      <a:pt x="382" y="373"/>
                    </a:cubicBezTo>
                    <a:cubicBezTo>
                      <a:pt x="130" y="639"/>
                      <a:pt x="0" y="1036"/>
                      <a:pt x="54" y="1394"/>
                    </a:cubicBezTo>
                    <a:cubicBezTo>
                      <a:pt x="92" y="1640"/>
                      <a:pt x="208" y="1863"/>
                      <a:pt x="382" y="2003"/>
                    </a:cubicBezTo>
                    <a:cubicBezTo>
                      <a:pt x="581" y="2173"/>
                      <a:pt x="827" y="2211"/>
                      <a:pt x="1025" y="2240"/>
                    </a:cubicBezTo>
                    <a:lnTo>
                      <a:pt x="1257" y="2274"/>
                    </a:lnTo>
                    <a:cubicBezTo>
                      <a:pt x="1262" y="2274"/>
                      <a:pt x="1272" y="2278"/>
                      <a:pt x="1277" y="2278"/>
                    </a:cubicBezTo>
                    <a:cubicBezTo>
                      <a:pt x="1340" y="2278"/>
                      <a:pt x="1393" y="2231"/>
                      <a:pt x="1402" y="2168"/>
                    </a:cubicBezTo>
                    <a:cubicBezTo>
                      <a:pt x="1413" y="2100"/>
                      <a:pt x="1364" y="2037"/>
                      <a:pt x="1297" y="2028"/>
                    </a:cubicBezTo>
                    <a:lnTo>
                      <a:pt x="1065" y="1988"/>
                    </a:lnTo>
                    <a:cubicBezTo>
                      <a:pt x="875" y="1959"/>
                      <a:pt x="687" y="1930"/>
                      <a:pt x="542" y="1809"/>
                    </a:cubicBezTo>
                    <a:cubicBezTo>
                      <a:pt x="420" y="1708"/>
                      <a:pt x="329" y="1539"/>
                      <a:pt x="304" y="1356"/>
                    </a:cubicBezTo>
                    <a:cubicBezTo>
                      <a:pt x="261" y="1075"/>
                      <a:pt x="362" y="755"/>
                      <a:pt x="565" y="552"/>
                    </a:cubicBezTo>
                    <a:cubicBezTo>
                      <a:pt x="779" y="325"/>
                      <a:pt x="1054" y="262"/>
                      <a:pt x="1248" y="253"/>
                    </a:cubicBezTo>
                    <a:cubicBezTo>
                      <a:pt x="1315" y="247"/>
                      <a:pt x="1369" y="189"/>
                      <a:pt x="1364" y="117"/>
                    </a:cubicBezTo>
                    <a:cubicBezTo>
                      <a:pt x="1360" y="52"/>
                      <a:pt x="1296" y="1"/>
                      <a:pt x="124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 name="Google Shape;350;p35"/>
          <p:cNvGrpSpPr/>
          <p:nvPr/>
        </p:nvGrpSpPr>
        <p:grpSpPr>
          <a:xfrm>
            <a:off x="6816037" y="1977139"/>
            <a:ext cx="1053931" cy="462761"/>
            <a:chOff x="5640167" y="2282856"/>
            <a:chExt cx="1316098" cy="577801"/>
          </a:xfrm>
        </p:grpSpPr>
        <p:grpSp>
          <p:nvGrpSpPr>
            <p:cNvPr id="351" name="Google Shape;351;p35"/>
            <p:cNvGrpSpPr/>
            <p:nvPr/>
          </p:nvGrpSpPr>
          <p:grpSpPr>
            <a:xfrm>
              <a:off x="6282044" y="2282856"/>
              <a:ext cx="674221" cy="577801"/>
              <a:chOff x="3382283" y="2252663"/>
              <a:chExt cx="744667" cy="638172"/>
            </a:xfrm>
          </p:grpSpPr>
          <p:sp>
            <p:nvSpPr>
              <p:cNvPr id="352" name="Google Shape;352;p35"/>
              <p:cNvSpPr/>
              <p:nvPr/>
            </p:nvSpPr>
            <p:spPr>
              <a:xfrm>
                <a:off x="3382283" y="2529991"/>
                <a:ext cx="161978" cy="23055"/>
              </a:xfrm>
              <a:custGeom>
                <a:avLst/>
                <a:gdLst/>
                <a:ahLst/>
                <a:cxnLst/>
                <a:rect l="l" t="t" r="r" b="b"/>
                <a:pathLst>
                  <a:path w="2178" h="310" extrusionOk="0">
                    <a:moveTo>
                      <a:pt x="2047" y="1"/>
                    </a:moveTo>
                    <a:cubicBezTo>
                      <a:pt x="1588" y="10"/>
                      <a:pt x="1336" y="19"/>
                      <a:pt x="1085" y="30"/>
                    </a:cubicBezTo>
                    <a:cubicBezTo>
                      <a:pt x="833" y="39"/>
                      <a:pt x="581" y="48"/>
                      <a:pt x="127" y="59"/>
                    </a:cubicBezTo>
                    <a:cubicBezTo>
                      <a:pt x="54" y="59"/>
                      <a:pt x="1" y="117"/>
                      <a:pt x="1" y="184"/>
                    </a:cubicBezTo>
                    <a:cubicBezTo>
                      <a:pt x="1" y="251"/>
                      <a:pt x="59" y="309"/>
                      <a:pt x="127" y="309"/>
                    </a:cubicBezTo>
                    <a:lnTo>
                      <a:pt x="132" y="309"/>
                    </a:lnTo>
                    <a:cubicBezTo>
                      <a:pt x="592" y="300"/>
                      <a:pt x="842" y="291"/>
                      <a:pt x="1094" y="280"/>
                    </a:cubicBezTo>
                    <a:cubicBezTo>
                      <a:pt x="1346" y="271"/>
                      <a:pt x="1592" y="262"/>
                      <a:pt x="2052" y="251"/>
                    </a:cubicBezTo>
                    <a:cubicBezTo>
                      <a:pt x="2125" y="251"/>
                      <a:pt x="2177" y="193"/>
                      <a:pt x="2177" y="126"/>
                    </a:cubicBezTo>
                    <a:cubicBezTo>
                      <a:pt x="2177" y="54"/>
                      <a:pt x="2125" y="1"/>
                      <a:pt x="2047"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a:off x="3624804" y="2515563"/>
                <a:ext cx="502146" cy="23129"/>
              </a:xfrm>
              <a:custGeom>
                <a:avLst/>
                <a:gdLst/>
                <a:ahLst/>
                <a:cxnLst/>
                <a:rect l="l" t="t" r="r" b="b"/>
                <a:pathLst>
                  <a:path w="6752" h="311" extrusionOk="0">
                    <a:moveTo>
                      <a:pt x="6622" y="1"/>
                    </a:moveTo>
                    <a:cubicBezTo>
                      <a:pt x="6162" y="10"/>
                      <a:pt x="4745" y="21"/>
                      <a:pt x="3376" y="30"/>
                    </a:cubicBezTo>
                    <a:cubicBezTo>
                      <a:pt x="2003" y="39"/>
                      <a:pt x="581" y="50"/>
                      <a:pt x="121" y="59"/>
                    </a:cubicBezTo>
                    <a:cubicBezTo>
                      <a:pt x="54" y="59"/>
                      <a:pt x="0" y="117"/>
                      <a:pt x="0" y="184"/>
                    </a:cubicBezTo>
                    <a:cubicBezTo>
                      <a:pt x="0" y="253"/>
                      <a:pt x="59" y="311"/>
                      <a:pt x="126" y="311"/>
                    </a:cubicBezTo>
                    <a:cubicBezTo>
                      <a:pt x="586" y="300"/>
                      <a:pt x="2003" y="291"/>
                      <a:pt x="3376" y="282"/>
                    </a:cubicBezTo>
                    <a:cubicBezTo>
                      <a:pt x="4749" y="271"/>
                      <a:pt x="6167" y="262"/>
                      <a:pt x="6626" y="253"/>
                    </a:cubicBezTo>
                    <a:cubicBezTo>
                      <a:pt x="6700" y="253"/>
                      <a:pt x="6752" y="195"/>
                      <a:pt x="6752" y="126"/>
                    </a:cubicBezTo>
                    <a:cubicBezTo>
                      <a:pt x="6747" y="59"/>
                      <a:pt x="6694" y="1"/>
                      <a:pt x="662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3382283" y="2605923"/>
                <a:ext cx="161978" cy="22683"/>
              </a:xfrm>
              <a:custGeom>
                <a:avLst/>
                <a:gdLst/>
                <a:ahLst/>
                <a:cxnLst/>
                <a:rect l="l" t="t" r="r" b="b"/>
                <a:pathLst>
                  <a:path w="2178" h="305" extrusionOk="0">
                    <a:moveTo>
                      <a:pt x="2047" y="0"/>
                    </a:moveTo>
                    <a:cubicBezTo>
                      <a:pt x="1588" y="9"/>
                      <a:pt x="1336" y="20"/>
                      <a:pt x="1085" y="29"/>
                    </a:cubicBezTo>
                    <a:cubicBezTo>
                      <a:pt x="833" y="38"/>
                      <a:pt x="587" y="43"/>
                      <a:pt x="127" y="53"/>
                    </a:cubicBezTo>
                    <a:cubicBezTo>
                      <a:pt x="54" y="58"/>
                      <a:pt x="1" y="112"/>
                      <a:pt x="1" y="184"/>
                    </a:cubicBezTo>
                    <a:cubicBezTo>
                      <a:pt x="1" y="252"/>
                      <a:pt x="59" y="304"/>
                      <a:pt x="127" y="304"/>
                    </a:cubicBezTo>
                    <a:lnTo>
                      <a:pt x="132" y="304"/>
                    </a:lnTo>
                    <a:cubicBezTo>
                      <a:pt x="592" y="295"/>
                      <a:pt x="842" y="290"/>
                      <a:pt x="1094" y="281"/>
                    </a:cubicBezTo>
                    <a:cubicBezTo>
                      <a:pt x="1346" y="271"/>
                      <a:pt x="1597" y="261"/>
                      <a:pt x="2052" y="252"/>
                    </a:cubicBezTo>
                    <a:cubicBezTo>
                      <a:pt x="2125" y="252"/>
                      <a:pt x="2177" y="194"/>
                      <a:pt x="2177" y="121"/>
                    </a:cubicBezTo>
                    <a:cubicBezTo>
                      <a:pt x="2177" y="53"/>
                      <a:pt x="2125" y="0"/>
                      <a:pt x="2047"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a:off x="3782319" y="2252663"/>
                <a:ext cx="99730" cy="216194"/>
              </a:xfrm>
              <a:custGeom>
                <a:avLst/>
                <a:gdLst/>
                <a:ahLst/>
                <a:cxnLst/>
                <a:rect l="l" t="t" r="r" b="b"/>
                <a:pathLst>
                  <a:path w="1341" h="2907" extrusionOk="0">
                    <a:moveTo>
                      <a:pt x="1179" y="1"/>
                    </a:moveTo>
                    <a:cubicBezTo>
                      <a:pt x="1136" y="1"/>
                      <a:pt x="1094" y="24"/>
                      <a:pt x="1070" y="63"/>
                    </a:cubicBezTo>
                    <a:cubicBezTo>
                      <a:pt x="780" y="585"/>
                      <a:pt x="436" y="1074"/>
                      <a:pt x="44" y="1519"/>
                    </a:cubicBezTo>
                    <a:cubicBezTo>
                      <a:pt x="1" y="1572"/>
                      <a:pt x="6" y="1654"/>
                      <a:pt x="59" y="1698"/>
                    </a:cubicBezTo>
                    <a:cubicBezTo>
                      <a:pt x="81" y="1720"/>
                      <a:pt x="111" y="1731"/>
                      <a:pt x="140" y="1731"/>
                    </a:cubicBezTo>
                    <a:cubicBezTo>
                      <a:pt x="175" y="1731"/>
                      <a:pt x="209" y="1717"/>
                      <a:pt x="233" y="1688"/>
                    </a:cubicBezTo>
                    <a:cubicBezTo>
                      <a:pt x="537" y="1340"/>
                      <a:pt x="814" y="968"/>
                      <a:pt x="1060" y="576"/>
                    </a:cubicBezTo>
                    <a:lnTo>
                      <a:pt x="1084" y="2781"/>
                    </a:lnTo>
                    <a:cubicBezTo>
                      <a:pt x="1084" y="2854"/>
                      <a:pt x="1142" y="2907"/>
                      <a:pt x="1209" y="2907"/>
                    </a:cubicBezTo>
                    <a:lnTo>
                      <a:pt x="1215" y="2907"/>
                    </a:lnTo>
                    <a:cubicBezTo>
                      <a:pt x="1283" y="2907"/>
                      <a:pt x="1341" y="2849"/>
                      <a:pt x="1336" y="2781"/>
                    </a:cubicBezTo>
                    <a:lnTo>
                      <a:pt x="1307" y="126"/>
                    </a:lnTo>
                    <a:cubicBezTo>
                      <a:pt x="1307" y="68"/>
                      <a:pt x="1267" y="20"/>
                      <a:pt x="1209" y="5"/>
                    </a:cubicBezTo>
                    <a:cubicBezTo>
                      <a:pt x="1200" y="2"/>
                      <a:pt x="1189" y="1"/>
                      <a:pt x="1179"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3620118" y="2595883"/>
                <a:ext cx="99358" cy="216565"/>
              </a:xfrm>
              <a:custGeom>
                <a:avLst/>
                <a:gdLst/>
                <a:ahLst/>
                <a:cxnLst/>
                <a:rect l="l" t="t" r="r" b="b"/>
                <a:pathLst>
                  <a:path w="1336" h="2912" extrusionOk="0">
                    <a:moveTo>
                      <a:pt x="1182" y="0"/>
                    </a:moveTo>
                    <a:cubicBezTo>
                      <a:pt x="1137" y="0"/>
                      <a:pt x="1093" y="27"/>
                      <a:pt x="1069" y="68"/>
                    </a:cubicBezTo>
                    <a:cubicBezTo>
                      <a:pt x="779" y="584"/>
                      <a:pt x="436" y="1078"/>
                      <a:pt x="44" y="1523"/>
                    </a:cubicBezTo>
                    <a:cubicBezTo>
                      <a:pt x="1" y="1577"/>
                      <a:pt x="5" y="1653"/>
                      <a:pt x="53" y="1702"/>
                    </a:cubicBezTo>
                    <a:cubicBezTo>
                      <a:pt x="77" y="1721"/>
                      <a:pt x="107" y="1731"/>
                      <a:pt x="136" y="1731"/>
                    </a:cubicBezTo>
                    <a:cubicBezTo>
                      <a:pt x="173" y="1731"/>
                      <a:pt x="209" y="1717"/>
                      <a:pt x="233" y="1687"/>
                    </a:cubicBezTo>
                    <a:cubicBezTo>
                      <a:pt x="537" y="1345"/>
                      <a:pt x="813" y="972"/>
                      <a:pt x="1059" y="580"/>
                    </a:cubicBezTo>
                    <a:lnTo>
                      <a:pt x="1084" y="2785"/>
                    </a:lnTo>
                    <a:cubicBezTo>
                      <a:pt x="1084" y="2854"/>
                      <a:pt x="1142" y="2912"/>
                      <a:pt x="1209" y="2912"/>
                    </a:cubicBezTo>
                    <a:lnTo>
                      <a:pt x="1214" y="2912"/>
                    </a:lnTo>
                    <a:cubicBezTo>
                      <a:pt x="1282" y="2912"/>
                      <a:pt x="1336" y="2854"/>
                      <a:pt x="1336" y="2781"/>
                    </a:cubicBezTo>
                    <a:lnTo>
                      <a:pt x="1307" y="126"/>
                    </a:lnTo>
                    <a:cubicBezTo>
                      <a:pt x="1307" y="72"/>
                      <a:pt x="1267" y="19"/>
                      <a:pt x="1209" y="4"/>
                    </a:cubicBezTo>
                    <a:cubicBezTo>
                      <a:pt x="1200" y="2"/>
                      <a:pt x="1191" y="0"/>
                      <a:pt x="1182"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3834527" y="2623475"/>
                <a:ext cx="25583" cy="141080"/>
              </a:xfrm>
              <a:custGeom>
                <a:avLst/>
                <a:gdLst/>
                <a:ahLst/>
                <a:cxnLst/>
                <a:rect l="l" t="t" r="r" b="b"/>
                <a:pathLst>
                  <a:path w="344" h="1897" extrusionOk="0">
                    <a:moveTo>
                      <a:pt x="130" y="1"/>
                    </a:moveTo>
                    <a:cubicBezTo>
                      <a:pt x="127" y="1"/>
                      <a:pt x="124" y="1"/>
                      <a:pt x="121" y="1"/>
                    </a:cubicBezTo>
                    <a:cubicBezTo>
                      <a:pt x="49" y="10"/>
                      <a:pt x="0" y="68"/>
                      <a:pt x="5" y="141"/>
                    </a:cubicBezTo>
                    <a:cubicBezTo>
                      <a:pt x="43" y="499"/>
                      <a:pt x="43" y="804"/>
                      <a:pt x="49" y="1075"/>
                    </a:cubicBezTo>
                    <a:cubicBezTo>
                      <a:pt x="49" y="1336"/>
                      <a:pt x="54" y="1568"/>
                      <a:pt x="83" y="1791"/>
                    </a:cubicBezTo>
                    <a:cubicBezTo>
                      <a:pt x="92" y="1854"/>
                      <a:pt x="145" y="1897"/>
                      <a:pt x="208" y="1897"/>
                    </a:cubicBezTo>
                    <a:lnTo>
                      <a:pt x="228" y="1897"/>
                    </a:lnTo>
                    <a:cubicBezTo>
                      <a:pt x="295" y="1887"/>
                      <a:pt x="344" y="1825"/>
                      <a:pt x="333" y="1751"/>
                    </a:cubicBezTo>
                    <a:cubicBezTo>
                      <a:pt x="304" y="1548"/>
                      <a:pt x="300" y="1327"/>
                      <a:pt x="300" y="1070"/>
                    </a:cubicBezTo>
                    <a:cubicBezTo>
                      <a:pt x="295" y="800"/>
                      <a:pt x="295" y="490"/>
                      <a:pt x="257" y="112"/>
                    </a:cubicBezTo>
                    <a:cubicBezTo>
                      <a:pt x="252" y="48"/>
                      <a:pt x="194" y="1"/>
                      <a:pt x="13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3776221" y="2681707"/>
                <a:ext cx="142195" cy="24542"/>
              </a:xfrm>
              <a:custGeom>
                <a:avLst/>
                <a:gdLst/>
                <a:ahLst/>
                <a:cxnLst/>
                <a:rect l="l" t="t" r="r" b="b"/>
                <a:pathLst>
                  <a:path w="1912" h="330" extrusionOk="0">
                    <a:moveTo>
                      <a:pt x="1774" y="0"/>
                    </a:moveTo>
                    <a:cubicBezTo>
                      <a:pt x="1768" y="0"/>
                      <a:pt x="1762" y="1"/>
                      <a:pt x="1756" y="1"/>
                    </a:cubicBezTo>
                    <a:cubicBezTo>
                      <a:pt x="1553" y="30"/>
                      <a:pt x="1331" y="35"/>
                      <a:pt x="1074" y="35"/>
                    </a:cubicBezTo>
                    <a:cubicBezTo>
                      <a:pt x="804" y="40"/>
                      <a:pt x="494" y="40"/>
                      <a:pt x="121" y="79"/>
                    </a:cubicBezTo>
                    <a:cubicBezTo>
                      <a:pt x="49" y="84"/>
                      <a:pt x="1" y="147"/>
                      <a:pt x="5" y="214"/>
                    </a:cubicBezTo>
                    <a:cubicBezTo>
                      <a:pt x="10" y="282"/>
                      <a:pt x="68" y="330"/>
                      <a:pt x="131" y="330"/>
                    </a:cubicBezTo>
                    <a:lnTo>
                      <a:pt x="146" y="330"/>
                    </a:lnTo>
                    <a:cubicBezTo>
                      <a:pt x="508" y="292"/>
                      <a:pt x="809" y="292"/>
                      <a:pt x="1079" y="287"/>
                    </a:cubicBezTo>
                    <a:cubicBezTo>
                      <a:pt x="1340" y="287"/>
                      <a:pt x="1572" y="282"/>
                      <a:pt x="1795" y="253"/>
                    </a:cubicBezTo>
                    <a:cubicBezTo>
                      <a:pt x="1863" y="243"/>
                      <a:pt x="1911" y="180"/>
                      <a:pt x="1901" y="108"/>
                    </a:cubicBezTo>
                    <a:cubicBezTo>
                      <a:pt x="1892" y="46"/>
                      <a:pt x="1839" y="0"/>
                      <a:pt x="1774"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3966534" y="2619533"/>
                <a:ext cx="146806" cy="271302"/>
              </a:xfrm>
              <a:custGeom>
                <a:avLst/>
                <a:gdLst/>
                <a:ahLst/>
                <a:cxnLst/>
                <a:rect l="l" t="t" r="r" b="b"/>
                <a:pathLst>
                  <a:path w="1974" h="3648" extrusionOk="0">
                    <a:moveTo>
                      <a:pt x="300" y="0"/>
                    </a:moveTo>
                    <a:cubicBezTo>
                      <a:pt x="244" y="0"/>
                      <a:pt x="195" y="36"/>
                      <a:pt x="179" y="92"/>
                    </a:cubicBezTo>
                    <a:cubicBezTo>
                      <a:pt x="92" y="402"/>
                      <a:pt x="0" y="750"/>
                      <a:pt x="58" y="1099"/>
                    </a:cubicBezTo>
                    <a:cubicBezTo>
                      <a:pt x="121" y="1452"/>
                      <a:pt x="392" y="1824"/>
                      <a:pt x="788" y="1858"/>
                    </a:cubicBezTo>
                    <a:cubicBezTo>
                      <a:pt x="805" y="1859"/>
                      <a:pt x="821" y="1860"/>
                      <a:pt x="838" y="1860"/>
                    </a:cubicBezTo>
                    <a:cubicBezTo>
                      <a:pt x="1151" y="1860"/>
                      <a:pt x="1416" y="1643"/>
                      <a:pt x="1558" y="1409"/>
                    </a:cubicBezTo>
                    <a:cubicBezTo>
                      <a:pt x="1572" y="1641"/>
                      <a:pt x="1601" y="1878"/>
                      <a:pt x="1640" y="2110"/>
                    </a:cubicBezTo>
                    <a:lnTo>
                      <a:pt x="1650" y="2172"/>
                    </a:lnTo>
                    <a:cubicBezTo>
                      <a:pt x="1683" y="2400"/>
                      <a:pt x="1717" y="2612"/>
                      <a:pt x="1669" y="2811"/>
                    </a:cubicBezTo>
                    <a:cubicBezTo>
                      <a:pt x="1611" y="3067"/>
                      <a:pt x="1398" y="3290"/>
                      <a:pt x="1147" y="3367"/>
                    </a:cubicBezTo>
                    <a:cubicBezTo>
                      <a:pt x="1082" y="3385"/>
                      <a:pt x="1015" y="3394"/>
                      <a:pt x="948" y="3394"/>
                    </a:cubicBezTo>
                    <a:cubicBezTo>
                      <a:pt x="749" y="3394"/>
                      <a:pt x="548" y="3316"/>
                      <a:pt x="406" y="3179"/>
                    </a:cubicBezTo>
                    <a:cubicBezTo>
                      <a:pt x="380" y="3154"/>
                      <a:pt x="347" y="3142"/>
                      <a:pt x="315" y="3142"/>
                    </a:cubicBezTo>
                    <a:cubicBezTo>
                      <a:pt x="283" y="3142"/>
                      <a:pt x="252" y="3154"/>
                      <a:pt x="228" y="3179"/>
                    </a:cubicBezTo>
                    <a:cubicBezTo>
                      <a:pt x="179" y="3232"/>
                      <a:pt x="179" y="3309"/>
                      <a:pt x="228" y="3358"/>
                    </a:cubicBezTo>
                    <a:cubicBezTo>
                      <a:pt x="416" y="3546"/>
                      <a:pt x="677" y="3648"/>
                      <a:pt x="944" y="3648"/>
                    </a:cubicBezTo>
                    <a:cubicBezTo>
                      <a:pt x="1035" y="3648"/>
                      <a:pt x="1127" y="3633"/>
                      <a:pt x="1214" y="3610"/>
                    </a:cubicBezTo>
                    <a:cubicBezTo>
                      <a:pt x="1563" y="3507"/>
                      <a:pt x="1833" y="3217"/>
                      <a:pt x="1915" y="2869"/>
                    </a:cubicBezTo>
                    <a:cubicBezTo>
                      <a:pt x="1973" y="2617"/>
                      <a:pt x="1935" y="2371"/>
                      <a:pt x="1896" y="2134"/>
                    </a:cubicBezTo>
                    <a:lnTo>
                      <a:pt x="1886" y="2071"/>
                    </a:lnTo>
                    <a:cubicBezTo>
                      <a:pt x="1804" y="1549"/>
                      <a:pt x="1770" y="1012"/>
                      <a:pt x="1790" y="480"/>
                    </a:cubicBezTo>
                    <a:cubicBezTo>
                      <a:pt x="1795" y="411"/>
                      <a:pt x="1741" y="353"/>
                      <a:pt x="1674" y="349"/>
                    </a:cubicBezTo>
                    <a:cubicBezTo>
                      <a:pt x="1671" y="349"/>
                      <a:pt x="1668" y="348"/>
                      <a:pt x="1666" y="348"/>
                    </a:cubicBezTo>
                    <a:cubicBezTo>
                      <a:pt x="1601" y="348"/>
                      <a:pt x="1547" y="400"/>
                      <a:pt x="1538" y="465"/>
                    </a:cubicBezTo>
                    <a:cubicBezTo>
                      <a:pt x="1514" y="731"/>
                      <a:pt x="1485" y="1007"/>
                      <a:pt x="1364" y="1239"/>
                    </a:cubicBezTo>
                    <a:cubicBezTo>
                      <a:pt x="1262" y="1424"/>
                      <a:pt x="1064" y="1608"/>
                      <a:pt x="840" y="1608"/>
                    </a:cubicBezTo>
                    <a:cubicBezTo>
                      <a:pt x="829" y="1608"/>
                      <a:pt x="819" y="1608"/>
                      <a:pt x="808" y="1607"/>
                    </a:cubicBezTo>
                    <a:cubicBezTo>
                      <a:pt x="542" y="1587"/>
                      <a:pt x="348" y="1306"/>
                      <a:pt x="305" y="1056"/>
                    </a:cubicBezTo>
                    <a:cubicBezTo>
                      <a:pt x="257" y="760"/>
                      <a:pt x="344" y="440"/>
                      <a:pt x="421" y="161"/>
                    </a:cubicBezTo>
                    <a:cubicBezTo>
                      <a:pt x="440" y="92"/>
                      <a:pt x="402" y="25"/>
                      <a:pt x="334" y="5"/>
                    </a:cubicBezTo>
                    <a:cubicBezTo>
                      <a:pt x="323" y="2"/>
                      <a:pt x="311" y="0"/>
                      <a:pt x="30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35"/>
            <p:cNvGrpSpPr/>
            <p:nvPr/>
          </p:nvGrpSpPr>
          <p:grpSpPr>
            <a:xfrm>
              <a:off x="5640167" y="2449146"/>
              <a:ext cx="546229" cy="305553"/>
              <a:chOff x="5471197" y="2403000"/>
              <a:chExt cx="603301" cy="337479"/>
            </a:xfrm>
          </p:grpSpPr>
          <p:sp>
            <p:nvSpPr>
              <p:cNvPr id="361" name="Google Shape;361;p35"/>
              <p:cNvSpPr/>
              <p:nvPr/>
            </p:nvSpPr>
            <p:spPr>
              <a:xfrm>
                <a:off x="5471197" y="2455812"/>
                <a:ext cx="139320" cy="167855"/>
              </a:xfrm>
              <a:custGeom>
                <a:avLst/>
                <a:gdLst/>
                <a:ahLst/>
                <a:cxnLst/>
                <a:rect l="l" t="t" r="r" b="b"/>
                <a:pathLst>
                  <a:path w="1968" h="2371" extrusionOk="0">
                    <a:moveTo>
                      <a:pt x="140" y="0"/>
                    </a:moveTo>
                    <a:cubicBezTo>
                      <a:pt x="114" y="0"/>
                      <a:pt x="89" y="8"/>
                      <a:pt x="68" y="26"/>
                    </a:cubicBezTo>
                    <a:cubicBezTo>
                      <a:pt x="9" y="69"/>
                      <a:pt x="0" y="147"/>
                      <a:pt x="39" y="200"/>
                    </a:cubicBezTo>
                    <a:lnTo>
                      <a:pt x="1572" y="2241"/>
                    </a:lnTo>
                    <a:cubicBezTo>
                      <a:pt x="1601" y="2279"/>
                      <a:pt x="1664" y="2371"/>
                      <a:pt x="1780" y="2371"/>
                    </a:cubicBezTo>
                    <a:lnTo>
                      <a:pt x="1784" y="2371"/>
                    </a:lnTo>
                    <a:cubicBezTo>
                      <a:pt x="1871" y="2366"/>
                      <a:pt x="1945" y="2299"/>
                      <a:pt x="1959" y="2207"/>
                    </a:cubicBezTo>
                    <a:cubicBezTo>
                      <a:pt x="1968" y="2125"/>
                      <a:pt x="1920" y="2052"/>
                      <a:pt x="1842" y="2033"/>
                    </a:cubicBezTo>
                    <a:cubicBezTo>
                      <a:pt x="1830" y="2028"/>
                      <a:pt x="1817" y="2026"/>
                      <a:pt x="1805" y="2026"/>
                    </a:cubicBezTo>
                    <a:cubicBezTo>
                      <a:pt x="1782" y="2026"/>
                      <a:pt x="1759" y="2035"/>
                      <a:pt x="1736" y="2047"/>
                    </a:cubicBezTo>
                    <a:lnTo>
                      <a:pt x="242" y="49"/>
                    </a:lnTo>
                    <a:cubicBezTo>
                      <a:pt x="215" y="18"/>
                      <a:pt x="177" y="0"/>
                      <a:pt x="14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a:off x="5552964" y="2457724"/>
                <a:ext cx="108596" cy="282755"/>
              </a:xfrm>
              <a:custGeom>
                <a:avLst/>
                <a:gdLst/>
                <a:ahLst/>
                <a:cxnLst/>
                <a:rect l="l" t="t" r="r" b="b"/>
                <a:pathLst>
                  <a:path w="1534" h="3994" extrusionOk="0">
                    <a:moveTo>
                      <a:pt x="1394" y="1"/>
                    </a:moveTo>
                    <a:cubicBezTo>
                      <a:pt x="1349" y="1"/>
                      <a:pt x="1302" y="26"/>
                      <a:pt x="1277" y="71"/>
                    </a:cubicBezTo>
                    <a:cubicBezTo>
                      <a:pt x="674" y="1261"/>
                      <a:pt x="243" y="2529"/>
                      <a:pt x="11" y="3844"/>
                    </a:cubicBezTo>
                    <a:cubicBezTo>
                      <a:pt x="0" y="3911"/>
                      <a:pt x="44" y="3980"/>
                      <a:pt x="112" y="3989"/>
                    </a:cubicBezTo>
                    <a:cubicBezTo>
                      <a:pt x="122" y="3993"/>
                      <a:pt x="127" y="3993"/>
                      <a:pt x="136" y="3993"/>
                    </a:cubicBezTo>
                    <a:cubicBezTo>
                      <a:pt x="194" y="3993"/>
                      <a:pt x="247" y="3951"/>
                      <a:pt x="257" y="3888"/>
                    </a:cubicBezTo>
                    <a:cubicBezTo>
                      <a:pt x="489" y="2600"/>
                      <a:pt x="906" y="1353"/>
                      <a:pt x="1505" y="182"/>
                    </a:cubicBezTo>
                    <a:cubicBezTo>
                      <a:pt x="1534" y="124"/>
                      <a:pt x="1509" y="47"/>
                      <a:pt x="1447" y="13"/>
                    </a:cubicBezTo>
                    <a:cubicBezTo>
                      <a:pt x="1430" y="5"/>
                      <a:pt x="1412" y="1"/>
                      <a:pt x="1394"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5759115" y="2503174"/>
                <a:ext cx="130187" cy="25061"/>
              </a:xfrm>
              <a:custGeom>
                <a:avLst/>
                <a:gdLst/>
                <a:ahLst/>
                <a:cxnLst/>
                <a:rect l="l" t="t" r="r" b="b"/>
                <a:pathLst>
                  <a:path w="1839" h="354" extrusionOk="0">
                    <a:moveTo>
                      <a:pt x="1703" y="0"/>
                    </a:moveTo>
                    <a:lnTo>
                      <a:pt x="121" y="101"/>
                    </a:lnTo>
                    <a:cubicBezTo>
                      <a:pt x="48" y="106"/>
                      <a:pt x="1" y="164"/>
                      <a:pt x="1" y="232"/>
                    </a:cubicBezTo>
                    <a:cubicBezTo>
                      <a:pt x="5" y="300"/>
                      <a:pt x="63" y="353"/>
                      <a:pt x="126" y="353"/>
                    </a:cubicBezTo>
                    <a:lnTo>
                      <a:pt x="135" y="353"/>
                    </a:lnTo>
                    <a:lnTo>
                      <a:pt x="1718" y="251"/>
                    </a:lnTo>
                    <a:cubicBezTo>
                      <a:pt x="1785" y="246"/>
                      <a:pt x="1838" y="188"/>
                      <a:pt x="1834" y="121"/>
                    </a:cubicBezTo>
                    <a:cubicBezTo>
                      <a:pt x="1829" y="48"/>
                      <a:pt x="1771" y="0"/>
                      <a:pt x="1703"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5942966" y="2403000"/>
                <a:ext cx="131532" cy="182368"/>
              </a:xfrm>
              <a:custGeom>
                <a:avLst/>
                <a:gdLst/>
                <a:ahLst/>
                <a:cxnLst/>
                <a:rect l="l" t="t" r="r" b="b"/>
                <a:pathLst>
                  <a:path w="1858" h="2576" extrusionOk="0">
                    <a:moveTo>
                      <a:pt x="902" y="1"/>
                    </a:moveTo>
                    <a:cubicBezTo>
                      <a:pt x="693" y="1"/>
                      <a:pt x="487" y="52"/>
                      <a:pt x="306" y="152"/>
                    </a:cubicBezTo>
                    <a:cubicBezTo>
                      <a:pt x="243" y="186"/>
                      <a:pt x="219" y="264"/>
                      <a:pt x="252" y="326"/>
                    </a:cubicBezTo>
                    <a:cubicBezTo>
                      <a:pt x="276" y="366"/>
                      <a:pt x="320" y="390"/>
                      <a:pt x="366" y="390"/>
                    </a:cubicBezTo>
                    <a:cubicBezTo>
                      <a:pt x="386" y="390"/>
                      <a:pt x="407" y="386"/>
                      <a:pt x="427" y="375"/>
                    </a:cubicBezTo>
                    <a:cubicBezTo>
                      <a:pt x="573" y="296"/>
                      <a:pt x="743" y="254"/>
                      <a:pt x="912" y="254"/>
                    </a:cubicBezTo>
                    <a:cubicBezTo>
                      <a:pt x="1000" y="254"/>
                      <a:pt x="1087" y="265"/>
                      <a:pt x="1172" y="288"/>
                    </a:cubicBezTo>
                    <a:cubicBezTo>
                      <a:pt x="1273" y="317"/>
                      <a:pt x="1346" y="355"/>
                      <a:pt x="1398" y="404"/>
                    </a:cubicBezTo>
                    <a:cubicBezTo>
                      <a:pt x="1529" y="545"/>
                      <a:pt x="1485" y="806"/>
                      <a:pt x="1355" y="940"/>
                    </a:cubicBezTo>
                    <a:cubicBezTo>
                      <a:pt x="1311" y="984"/>
                      <a:pt x="1264" y="1023"/>
                      <a:pt x="1210" y="1052"/>
                    </a:cubicBezTo>
                    <a:lnTo>
                      <a:pt x="1210" y="1047"/>
                    </a:lnTo>
                    <a:cubicBezTo>
                      <a:pt x="1158" y="1036"/>
                      <a:pt x="1106" y="1030"/>
                      <a:pt x="1056" y="1030"/>
                    </a:cubicBezTo>
                    <a:cubicBezTo>
                      <a:pt x="892" y="1030"/>
                      <a:pt x="742" y="1089"/>
                      <a:pt x="634" y="1197"/>
                    </a:cubicBezTo>
                    <a:cubicBezTo>
                      <a:pt x="601" y="1236"/>
                      <a:pt x="591" y="1289"/>
                      <a:pt x="610" y="1333"/>
                    </a:cubicBezTo>
                    <a:cubicBezTo>
                      <a:pt x="630" y="1382"/>
                      <a:pt x="673" y="1411"/>
                      <a:pt x="726" y="1415"/>
                    </a:cubicBezTo>
                    <a:cubicBezTo>
                      <a:pt x="915" y="1415"/>
                      <a:pt x="1085" y="1382"/>
                      <a:pt x="1230" y="1318"/>
                    </a:cubicBezTo>
                    <a:cubicBezTo>
                      <a:pt x="1351" y="1366"/>
                      <a:pt x="1447" y="1458"/>
                      <a:pt x="1485" y="1565"/>
                    </a:cubicBezTo>
                    <a:cubicBezTo>
                      <a:pt x="1578" y="1826"/>
                      <a:pt x="1398" y="2170"/>
                      <a:pt x="1108" y="2275"/>
                    </a:cubicBezTo>
                    <a:cubicBezTo>
                      <a:pt x="1025" y="2308"/>
                      <a:pt x="935" y="2324"/>
                      <a:pt x="842" y="2324"/>
                    </a:cubicBezTo>
                    <a:cubicBezTo>
                      <a:pt x="632" y="2324"/>
                      <a:pt x="408" y="2242"/>
                      <a:pt x="223" y="2087"/>
                    </a:cubicBezTo>
                    <a:cubicBezTo>
                      <a:pt x="201" y="2069"/>
                      <a:pt x="174" y="2060"/>
                      <a:pt x="147" y="2060"/>
                    </a:cubicBezTo>
                    <a:cubicBezTo>
                      <a:pt x="110" y="2060"/>
                      <a:pt x="72" y="2076"/>
                      <a:pt x="45" y="2107"/>
                    </a:cubicBezTo>
                    <a:cubicBezTo>
                      <a:pt x="1" y="2159"/>
                      <a:pt x="11" y="2237"/>
                      <a:pt x="63" y="2281"/>
                    </a:cubicBezTo>
                    <a:cubicBezTo>
                      <a:pt x="291" y="2474"/>
                      <a:pt x="576" y="2576"/>
                      <a:pt x="847" y="2576"/>
                    </a:cubicBezTo>
                    <a:cubicBezTo>
                      <a:pt x="969" y="2576"/>
                      <a:pt x="1089" y="2556"/>
                      <a:pt x="1201" y="2513"/>
                    </a:cubicBezTo>
                    <a:cubicBezTo>
                      <a:pt x="1616" y="2353"/>
                      <a:pt x="1858" y="1869"/>
                      <a:pt x="1723" y="1482"/>
                    </a:cubicBezTo>
                    <a:cubicBezTo>
                      <a:pt x="1679" y="1357"/>
                      <a:pt x="1592" y="1250"/>
                      <a:pt x="1481" y="1168"/>
                    </a:cubicBezTo>
                    <a:cubicBezTo>
                      <a:pt x="1500" y="1154"/>
                      <a:pt x="1520" y="1134"/>
                      <a:pt x="1534" y="1115"/>
                    </a:cubicBezTo>
                    <a:cubicBezTo>
                      <a:pt x="1752" y="893"/>
                      <a:pt x="1820" y="482"/>
                      <a:pt x="1578" y="230"/>
                    </a:cubicBezTo>
                    <a:cubicBezTo>
                      <a:pt x="1496" y="148"/>
                      <a:pt x="1384" y="85"/>
                      <a:pt x="1239" y="47"/>
                    </a:cubicBezTo>
                    <a:cubicBezTo>
                      <a:pt x="1128" y="16"/>
                      <a:pt x="1015" y="1"/>
                      <a:pt x="90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a:off x="5809095" y="2453830"/>
                <a:ext cx="17911" cy="136351"/>
              </a:xfrm>
              <a:custGeom>
                <a:avLst/>
                <a:gdLst/>
                <a:ahLst/>
                <a:cxnLst/>
                <a:rect l="l" t="t" r="r" b="b"/>
                <a:pathLst>
                  <a:path w="253" h="1926" extrusionOk="0">
                    <a:moveTo>
                      <a:pt x="126" y="1"/>
                    </a:moveTo>
                    <a:cubicBezTo>
                      <a:pt x="54" y="1"/>
                      <a:pt x="1" y="59"/>
                      <a:pt x="1" y="131"/>
                    </a:cubicBezTo>
                    <a:lnTo>
                      <a:pt x="1" y="1800"/>
                    </a:lnTo>
                    <a:cubicBezTo>
                      <a:pt x="1" y="1867"/>
                      <a:pt x="54" y="1925"/>
                      <a:pt x="126" y="1925"/>
                    </a:cubicBezTo>
                    <a:cubicBezTo>
                      <a:pt x="194" y="1925"/>
                      <a:pt x="252" y="1867"/>
                      <a:pt x="252" y="1800"/>
                    </a:cubicBezTo>
                    <a:lnTo>
                      <a:pt x="252" y="131"/>
                    </a:lnTo>
                    <a:cubicBezTo>
                      <a:pt x="252" y="59"/>
                      <a:pt x="194" y="1"/>
                      <a:pt x="126"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 name="Google Shape;366;p35"/>
          <p:cNvGrpSpPr/>
          <p:nvPr/>
        </p:nvGrpSpPr>
        <p:grpSpPr>
          <a:xfrm>
            <a:off x="2518251" y="1771359"/>
            <a:ext cx="1112606" cy="874268"/>
            <a:chOff x="2114351" y="1555206"/>
            <a:chExt cx="1389369" cy="1091607"/>
          </a:xfrm>
        </p:grpSpPr>
        <p:grpSp>
          <p:nvGrpSpPr>
            <p:cNvPr id="367" name="Google Shape;367;p35"/>
            <p:cNvGrpSpPr/>
            <p:nvPr/>
          </p:nvGrpSpPr>
          <p:grpSpPr>
            <a:xfrm>
              <a:off x="2479465" y="2297396"/>
              <a:ext cx="1024255" cy="305553"/>
              <a:chOff x="4943225" y="2403000"/>
              <a:chExt cx="1131273" cy="337479"/>
            </a:xfrm>
          </p:grpSpPr>
          <p:grpSp>
            <p:nvGrpSpPr>
              <p:cNvPr id="368" name="Google Shape;368;p35"/>
              <p:cNvGrpSpPr/>
              <p:nvPr/>
            </p:nvGrpSpPr>
            <p:grpSpPr>
              <a:xfrm>
                <a:off x="4943225" y="2476370"/>
                <a:ext cx="183471" cy="169489"/>
                <a:chOff x="3132400" y="2476370"/>
                <a:chExt cx="183471" cy="169489"/>
              </a:xfrm>
            </p:grpSpPr>
            <p:sp>
              <p:nvSpPr>
                <p:cNvPr id="369" name="Google Shape;369;p35"/>
                <p:cNvSpPr/>
                <p:nvPr/>
              </p:nvSpPr>
              <p:spPr>
                <a:xfrm>
                  <a:off x="3132400" y="2476370"/>
                  <a:ext cx="104713" cy="169489"/>
                </a:xfrm>
                <a:custGeom>
                  <a:avLst/>
                  <a:gdLst/>
                  <a:ahLst/>
                  <a:cxnLst/>
                  <a:rect l="l" t="t" r="r" b="b"/>
                  <a:pathLst>
                    <a:path w="1408" h="2279" extrusionOk="0">
                      <a:moveTo>
                        <a:pt x="171" y="1"/>
                      </a:moveTo>
                      <a:cubicBezTo>
                        <a:pt x="105" y="1"/>
                        <a:pt x="48" y="52"/>
                        <a:pt x="43" y="117"/>
                      </a:cubicBezTo>
                      <a:cubicBezTo>
                        <a:pt x="38" y="189"/>
                        <a:pt x="92" y="247"/>
                        <a:pt x="164" y="253"/>
                      </a:cubicBezTo>
                      <a:cubicBezTo>
                        <a:pt x="358" y="262"/>
                        <a:pt x="633" y="325"/>
                        <a:pt x="846" y="552"/>
                      </a:cubicBezTo>
                      <a:cubicBezTo>
                        <a:pt x="1045" y="760"/>
                        <a:pt x="1146" y="1075"/>
                        <a:pt x="1108" y="1356"/>
                      </a:cubicBezTo>
                      <a:cubicBezTo>
                        <a:pt x="1079" y="1539"/>
                        <a:pt x="991" y="1708"/>
                        <a:pt x="871" y="1809"/>
                      </a:cubicBezTo>
                      <a:cubicBezTo>
                        <a:pt x="726" y="1930"/>
                        <a:pt x="532" y="1959"/>
                        <a:pt x="348" y="1988"/>
                      </a:cubicBezTo>
                      <a:lnTo>
                        <a:pt x="116" y="2028"/>
                      </a:lnTo>
                      <a:cubicBezTo>
                        <a:pt x="48" y="2037"/>
                        <a:pt x="0" y="2100"/>
                        <a:pt x="9" y="2168"/>
                      </a:cubicBezTo>
                      <a:cubicBezTo>
                        <a:pt x="19" y="2231"/>
                        <a:pt x="72" y="2278"/>
                        <a:pt x="135" y="2278"/>
                      </a:cubicBezTo>
                      <a:cubicBezTo>
                        <a:pt x="139" y="2278"/>
                        <a:pt x="145" y="2274"/>
                        <a:pt x="154" y="2274"/>
                      </a:cubicBezTo>
                      <a:lnTo>
                        <a:pt x="387" y="2240"/>
                      </a:lnTo>
                      <a:cubicBezTo>
                        <a:pt x="585" y="2211"/>
                        <a:pt x="831" y="2173"/>
                        <a:pt x="1030" y="2003"/>
                      </a:cubicBezTo>
                      <a:cubicBezTo>
                        <a:pt x="1199" y="1863"/>
                        <a:pt x="1320" y="1640"/>
                        <a:pt x="1354" y="1394"/>
                      </a:cubicBezTo>
                      <a:cubicBezTo>
                        <a:pt x="1407" y="1036"/>
                        <a:pt x="1282" y="639"/>
                        <a:pt x="1030" y="373"/>
                      </a:cubicBezTo>
                      <a:cubicBezTo>
                        <a:pt x="755" y="93"/>
                        <a:pt x="416" y="15"/>
                        <a:pt x="179" y="1"/>
                      </a:cubicBezTo>
                      <a:cubicBezTo>
                        <a:pt x="176" y="1"/>
                        <a:pt x="173" y="1"/>
                        <a:pt x="171"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3210786" y="2476370"/>
                  <a:ext cx="105085" cy="169489"/>
                </a:xfrm>
                <a:custGeom>
                  <a:avLst/>
                  <a:gdLst/>
                  <a:ahLst/>
                  <a:cxnLst/>
                  <a:rect l="l" t="t" r="r" b="b"/>
                  <a:pathLst>
                    <a:path w="1413" h="2279" extrusionOk="0">
                      <a:moveTo>
                        <a:pt x="1240" y="1"/>
                      </a:moveTo>
                      <a:cubicBezTo>
                        <a:pt x="1238" y="1"/>
                        <a:pt x="1235" y="1"/>
                        <a:pt x="1233" y="1"/>
                      </a:cubicBezTo>
                      <a:cubicBezTo>
                        <a:pt x="996" y="15"/>
                        <a:pt x="653" y="93"/>
                        <a:pt x="382" y="373"/>
                      </a:cubicBezTo>
                      <a:cubicBezTo>
                        <a:pt x="130" y="639"/>
                        <a:pt x="0" y="1036"/>
                        <a:pt x="54" y="1394"/>
                      </a:cubicBezTo>
                      <a:cubicBezTo>
                        <a:pt x="92" y="1640"/>
                        <a:pt x="208" y="1863"/>
                        <a:pt x="382" y="2003"/>
                      </a:cubicBezTo>
                      <a:cubicBezTo>
                        <a:pt x="581" y="2173"/>
                        <a:pt x="827" y="2211"/>
                        <a:pt x="1025" y="2240"/>
                      </a:cubicBezTo>
                      <a:lnTo>
                        <a:pt x="1257" y="2274"/>
                      </a:lnTo>
                      <a:cubicBezTo>
                        <a:pt x="1262" y="2274"/>
                        <a:pt x="1272" y="2278"/>
                        <a:pt x="1277" y="2278"/>
                      </a:cubicBezTo>
                      <a:cubicBezTo>
                        <a:pt x="1340" y="2278"/>
                        <a:pt x="1393" y="2231"/>
                        <a:pt x="1402" y="2168"/>
                      </a:cubicBezTo>
                      <a:cubicBezTo>
                        <a:pt x="1413" y="2100"/>
                        <a:pt x="1364" y="2037"/>
                        <a:pt x="1297" y="2028"/>
                      </a:cubicBezTo>
                      <a:lnTo>
                        <a:pt x="1065" y="1988"/>
                      </a:lnTo>
                      <a:cubicBezTo>
                        <a:pt x="875" y="1959"/>
                        <a:pt x="687" y="1930"/>
                        <a:pt x="542" y="1809"/>
                      </a:cubicBezTo>
                      <a:cubicBezTo>
                        <a:pt x="420" y="1708"/>
                        <a:pt x="329" y="1539"/>
                        <a:pt x="304" y="1356"/>
                      </a:cubicBezTo>
                      <a:cubicBezTo>
                        <a:pt x="261" y="1075"/>
                        <a:pt x="362" y="755"/>
                        <a:pt x="565" y="552"/>
                      </a:cubicBezTo>
                      <a:cubicBezTo>
                        <a:pt x="779" y="325"/>
                        <a:pt x="1054" y="262"/>
                        <a:pt x="1248" y="253"/>
                      </a:cubicBezTo>
                      <a:cubicBezTo>
                        <a:pt x="1315" y="247"/>
                        <a:pt x="1369" y="189"/>
                        <a:pt x="1364" y="117"/>
                      </a:cubicBezTo>
                      <a:cubicBezTo>
                        <a:pt x="1360" y="52"/>
                        <a:pt x="1296" y="1"/>
                        <a:pt x="124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35"/>
              <p:cNvSpPr/>
              <p:nvPr/>
            </p:nvSpPr>
            <p:spPr>
              <a:xfrm>
                <a:off x="5239985" y="2497864"/>
                <a:ext cx="149726" cy="25132"/>
              </a:xfrm>
              <a:custGeom>
                <a:avLst/>
                <a:gdLst/>
                <a:ahLst/>
                <a:cxnLst/>
                <a:rect l="l" t="t" r="r" b="b"/>
                <a:pathLst>
                  <a:path w="2115" h="355" extrusionOk="0">
                    <a:moveTo>
                      <a:pt x="1977" y="1"/>
                    </a:moveTo>
                    <a:cubicBezTo>
                      <a:pt x="1971" y="1"/>
                      <a:pt x="1966" y="1"/>
                      <a:pt x="1960" y="2"/>
                    </a:cubicBezTo>
                    <a:cubicBezTo>
                      <a:pt x="1551" y="69"/>
                      <a:pt x="1136" y="100"/>
                      <a:pt x="721" y="100"/>
                    </a:cubicBezTo>
                    <a:cubicBezTo>
                      <a:pt x="527" y="100"/>
                      <a:pt x="334" y="93"/>
                      <a:pt x="141" y="80"/>
                    </a:cubicBezTo>
                    <a:cubicBezTo>
                      <a:pt x="74" y="80"/>
                      <a:pt x="10" y="129"/>
                      <a:pt x="5" y="196"/>
                    </a:cubicBezTo>
                    <a:cubicBezTo>
                      <a:pt x="1" y="263"/>
                      <a:pt x="54" y="326"/>
                      <a:pt x="122" y="332"/>
                    </a:cubicBezTo>
                    <a:cubicBezTo>
                      <a:pt x="325" y="346"/>
                      <a:pt x="523" y="355"/>
                      <a:pt x="726" y="355"/>
                    </a:cubicBezTo>
                    <a:cubicBezTo>
                      <a:pt x="1152" y="355"/>
                      <a:pt x="1577" y="321"/>
                      <a:pt x="1999" y="254"/>
                    </a:cubicBezTo>
                    <a:cubicBezTo>
                      <a:pt x="2066" y="245"/>
                      <a:pt x="2115" y="176"/>
                      <a:pt x="2105" y="109"/>
                    </a:cubicBezTo>
                    <a:cubicBezTo>
                      <a:pt x="2092" y="47"/>
                      <a:pt x="2038" y="1"/>
                      <a:pt x="1977"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a:off x="5471197" y="2455812"/>
                <a:ext cx="139320" cy="167855"/>
              </a:xfrm>
              <a:custGeom>
                <a:avLst/>
                <a:gdLst/>
                <a:ahLst/>
                <a:cxnLst/>
                <a:rect l="l" t="t" r="r" b="b"/>
                <a:pathLst>
                  <a:path w="1968" h="2371" extrusionOk="0">
                    <a:moveTo>
                      <a:pt x="140" y="0"/>
                    </a:moveTo>
                    <a:cubicBezTo>
                      <a:pt x="114" y="0"/>
                      <a:pt x="89" y="8"/>
                      <a:pt x="68" y="26"/>
                    </a:cubicBezTo>
                    <a:cubicBezTo>
                      <a:pt x="9" y="69"/>
                      <a:pt x="0" y="147"/>
                      <a:pt x="39" y="200"/>
                    </a:cubicBezTo>
                    <a:lnTo>
                      <a:pt x="1572" y="2241"/>
                    </a:lnTo>
                    <a:cubicBezTo>
                      <a:pt x="1601" y="2279"/>
                      <a:pt x="1664" y="2371"/>
                      <a:pt x="1780" y="2371"/>
                    </a:cubicBezTo>
                    <a:lnTo>
                      <a:pt x="1784" y="2371"/>
                    </a:lnTo>
                    <a:cubicBezTo>
                      <a:pt x="1871" y="2366"/>
                      <a:pt x="1945" y="2299"/>
                      <a:pt x="1959" y="2207"/>
                    </a:cubicBezTo>
                    <a:cubicBezTo>
                      <a:pt x="1968" y="2125"/>
                      <a:pt x="1920" y="2052"/>
                      <a:pt x="1842" y="2033"/>
                    </a:cubicBezTo>
                    <a:cubicBezTo>
                      <a:pt x="1830" y="2028"/>
                      <a:pt x="1817" y="2026"/>
                      <a:pt x="1805" y="2026"/>
                    </a:cubicBezTo>
                    <a:cubicBezTo>
                      <a:pt x="1782" y="2026"/>
                      <a:pt x="1759" y="2035"/>
                      <a:pt x="1736" y="2047"/>
                    </a:cubicBezTo>
                    <a:lnTo>
                      <a:pt x="242" y="49"/>
                    </a:lnTo>
                    <a:cubicBezTo>
                      <a:pt x="215" y="18"/>
                      <a:pt x="177" y="0"/>
                      <a:pt x="14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a:off x="5246144" y="2570499"/>
                <a:ext cx="137054" cy="24849"/>
              </a:xfrm>
              <a:custGeom>
                <a:avLst/>
                <a:gdLst/>
                <a:ahLst/>
                <a:cxnLst/>
                <a:rect l="l" t="t" r="r" b="b"/>
                <a:pathLst>
                  <a:path w="1936" h="351" extrusionOk="0">
                    <a:moveTo>
                      <a:pt x="137" y="1"/>
                    </a:moveTo>
                    <a:cubicBezTo>
                      <a:pt x="77" y="1"/>
                      <a:pt x="24" y="47"/>
                      <a:pt x="10" y="108"/>
                    </a:cubicBezTo>
                    <a:cubicBezTo>
                      <a:pt x="1" y="176"/>
                      <a:pt x="50" y="239"/>
                      <a:pt x="117" y="253"/>
                    </a:cubicBezTo>
                    <a:cubicBezTo>
                      <a:pt x="503" y="316"/>
                      <a:pt x="900" y="350"/>
                      <a:pt x="1297" y="350"/>
                    </a:cubicBezTo>
                    <a:cubicBezTo>
                      <a:pt x="1472" y="350"/>
                      <a:pt x="1641" y="345"/>
                      <a:pt x="1815" y="331"/>
                    </a:cubicBezTo>
                    <a:cubicBezTo>
                      <a:pt x="1887" y="326"/>
                      <a:pt x="1936" y="268"/>
                      <a:pt x="1931" y="195"/>
                    </a:cubicBezTo>
                    <a:cubicBezTo>
                      <a:pt x="1926" y="130"/>
                      <a:pt x="1868" y="79"/>
                      <a:pt x="1804" y="79"/>
                    </a:cubicBezTo>
                    <a:cubicBezTo>
                      <a:pt x="1801" y="79"/>
                      <a:pt x="1798" y="79"/>
                      <a:pt x="1795" y="79"/>
                    </a:cubicBezTo>
                    <a:cubicBezTo>
                      <a:pt x="1627" y="92"/>
                      <a:pt x="1458" y="99"/>
                      <a:pt x="1289" y="99"/>
                    </a:cubicBezTo>
                    <a:cubicBezTo>
                      <a:pt x="910" y="99"/>
                      <a:pt x="530" y="66"/>
                      <a:pt x="155" y="2"/>
                    </a:cubicBezTo>
                    <a:cubicBezTo>
                      <a:pt x="149" y="1"/>
                      <a:pt x="143" y="1"/>
                      <a:pt x="137"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a:off x="5552964" y="2457724"/>
                <a:ext cx="108596" cy="282755"/>
              </a:xfrm>
              <a:custGeom>
                <a:avLst/>
                <a:gdLst/>
                <a:ahLst/>
                <a:cxnLst/>
                <a:rect l="l" t="t" r="r" b="b"/>
                <a:pathLst>
                  <a:path w="1534" h="3994" extrusionOk="0">
                    <a:moveTo>
                      <a:pt x="1394" y="1"/>
                    </a:moveTo>
                    <a:cubicBezTo>
                      <a:pt x="1349" y="1"/>
                      <a:pt x="1302" y="26"/>
                      <a:pt x="1277" y="71"/>
                    </a:cubicBezTo>
                    <a:cubicBezTo>
                      <a:pt x="674" y="1261"/>
                      <a:pt x="243" y="2529"/>
                      <a:pt x="11" y="3844"/>
                    </a:cubicBezTo>
                    <a:cubicBezTo>
                      <a:pt x="0" y="3911"/>
                      <a:pt x="44" y="3980"/>
                      <a:pt x="112" y="3989"/>
                    </a:cubicBezTo>
                    <a:cubicBezTo>
                      <a:pt x="122" y="3993"/>
                      <a:pt x="127" y="3993"/>
                      <a:pt x="136" y="3993"/>
                    </a:cubicBezTo>
                    <a:cubicBezTo>
                      <a:pt x="194" y="3993"/>
                      <a:pt x="247" y="3951"/>
                      <a:pt x="257" y="3888"/>
                    </a:cubicBezTo>
                    <a:cubicBezTo>
                      <a:pt x="489" y="2600"/>
                      <a:pt x="906" y="1353"/>
                      <a:pt x="1505" y="182"/>
                    </a:cubicBezTo>
                    <a:cubicBezTo>
                      <a:pt x="1534" y="124"/>
                      <a:pt x="1509" y="47"/>
                      <a:pt x="1447" y="13"/>
                    </a:cubicBezTo>
                    <a:cubicBezTo>
                      <a:pt x="1430" y="5"/>
                      <a:pt x="1412" y="1"/>
                      <a:pt x="1394"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a:off x="5759115" y="2503174"/>
                <a:ext cx="130187" cy="25061"/>
              </a:xfrm>
              <a:custGeom>
                <a:avLst/>
                <a:gdLst/>
                <a:ahLst/>
                <a:cxnLst/>
                <a:rect l="l" t="t" r="r" b="b"/>
                <a:pathLst>
                  <a:path w="1839" h="354" extrusionOk="0">
                    <a:moveTo>
                      <a:pt x="1703" y="0"/>
                    </a:moveTo>
                    <a:lnTo>
                      <a:pt x="121" y="101"/>
                    </a:lnTo>
                    <a:cubicBezTo>
                      <a:pt x="48" y="106"/>
                      <a:pt x="1" y="164"/>
                      <a:pt x="1" y="232"/>
                    </a:cubicBezTo>
                    <a:cubicBezTo>
                      <a:pt x="5" y="300"/>
                      <a:pt x="63" y="353"/>
                      <a:pt x="126" y="353"/>
                    </a:cubicBezTo>
                    <a:lnTo>
                      <a:pt x="135" y="353"/>
                    </a:lnTo>
                    <a:lnTo>
                      <a:pt x="1718" y="251"/>
                    </a:lnTo>
                    <a:cubicBezTo>
                      <a:pt x="1785" y="246"/>
                      <a:pt x="1838" y="188"/>
                      <a:pt x="1834" y="121"/>
                    </a:cubicBezTo>
                    <a:cubicBezTo>
                      <a:pt x="1829" y="48"/>
                      <a:pt x="1771" y="0"/>
                      <a:pt x="1703"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a:off x="5942966" y="2403000"/>
                <a:ext cx="131532" cy="182368"/>
              </a:xfrm>
              <a:custGeom>
                <a:avLst/>
                <a:gdLst/>
                <a:ahLst/>
                <a:cxnLst/>
                <a:rect l="l" t="t" r="r" b="b"/>
                <a:pathLst>
                  <a:path w="1858" h="2576" extrusionOk="0">
                    <a:moveTo>
                      <a:pt x="902" y="1"/>
                    </a:moveTo>
                    <a:cubicBezTo>
                      <a:pt x="693" y="1"/>
                      <a:pt x="487" y="52"/>
                      <a:pt x="306" y="152"/>
                    </a:cubicBezTo>
                    <a:cubicBezTo>
                      <a:pt x="243" y="186"/>
                      <a:pt x="219" y="264"/>
                      <a:pt x="252" y="326"/>
                    </a:cubicBezTo>
                    <a:cubicBezTo>
                      <a:pt x="276" y="366"/>
                      <a:pt x="320" y="390"/>
                      <a:pt x="366" y="390"/>
                    </a:cubicBezTo>
                    <a:cubicBezTo>
                      <a:pt x="386" y="390"/>
                      <a:pt x="407" y="386"/>
                      <a:pt x="427" y="375"/>
                    </a:cubicBezTo>
                    <a:cubicBezTo>
                      <a:pt x="573" y="296"/>
                      <a:pt x="743" y="254"/>
                      <a:pt x="912" y="254"/>
                    </a:cubicBezTo>
                    <a:cubicBezTo>
                      <a:pt x="1000" y="254"/>
                      <a:pt x="1087" y="265"/>
                      <a:pt x="1172" y="288"/>
                    </a:cubicBezTo>
                    <a:cubicBezTo>
                      <a:pt x="1273" y="317"/>
                      <a:pt x="1346" y="355"/>
                      <a:pt x="1398" y="404"/>
                    </a:cubicBezTo>
                    <a:cubicBezTo>
                      <a:pt x="1529" y="545"/>
                      <a:pt x="1485" y="806"/>
                      <a:pt x="1355" y="940"/>
                    </a:cubicBezTo>
                    <a:cubicBezTo>
                      <a:pt x="1311" y="984"/>
                      <a:pt x="1264" y="1023"/>
                      <a:pt x="1210" y="1052"/>
                    </a:cubicBezTo>
                    <a:lnTo>
                      <a:pt x="1210" y="1047"/>
                    </a:lnTo>
                    <a:cubicBezTo>
                      <a:pt x="1158" y="1036"/>
                      <a:pt x="1106" y="1030"/>
                      <a:pt x="1056" y="1030"/>
                    </a:cubicBezTo>
                    <a:cubicBezTo>
                      <a:pt x="892" y="1030"/>
                      <a:pt x="742" y="1089"/>
                      <a:pt x="634" y="1197"/>
                    </a:cubicBezTo>
                    <a:cubicBezTo>
                      <a:pt x="601" y="1236"/>
                      <a:pt x="591" y="1289"/>
                      <a:pt x="610" y="1333"/>
                    </a:cubicBezTo>
                    <a:cubicBezTo>
                      <a:pt x="630" y="1382"/>
                      <a:pt x="673" y="1411"/>
                      <a:pt x="726" y="1415"/>
                    </a:cubicBezTo>
                    <a:cubicBezTo>
                      <a:pt x="915" y="1415"/>
                      <a:pt x="1085" y="1382"/>
                      <a:pt x="1230" y="1318"/>
                    </a:cubicBezTo>
                    <a:cubicBezTo>
                      <a:pt x="1351" y="1366"/>
                      <a:pt x="1447" y="1458"/>
                      <a:pt x="1485" y="1565"/>
                    </a:cubicBezTo>
                    <a:cubicBezTo>
                      <a:pt x="1578" y="1826"/>
                      <a:pt x="1398" y="2170"/>
                      <a:pt x="1108" y="2275"/>
                    </a:cubicBezTo>
                    <a:cubicBezTo>
                      <a:pt x="1025" y="2308"/>
                      <a:pt x="935" y="2324"/>
                      <a:pt x="842" y="2324"/>
                    </a:cubicBezTo>
                    <a:cubicBezTo>
                      <a:pt x="632" y="2324"/>
                      <a:pt x="408" y="2242"/>
                      <a:pt x="223" y="2087"/>
                    </a:cubicBezTo>
                    <a:cubicBezTo>
                      <a:pt x="201" y="2069"/>
                      <a:pt x="174" y="2060"/>
                      <a:pt x="147" y="2060"/>
                    </a:cubicBezTo>
                    <a:cubicBezTo>
                      <a:pt x="110" y="2060"/>
                      <a:pt x="72" y="2076"/>
                      <a:pt x="45" y="2107"/>
                    </a:cubicBezTo>
                    <a:cubicBezTo>
                      <a:pt x="1" y="2159"/>
                      <a:pt x="11" y="2237"/>
                      <a:pt x="63" y="2281"/>
                    </a:cubicBezTo>
                    <a:cubicBezTo>
                      <a:pt x="291" y="2474"/>
                      <a:pt x="576" y="2576"/>
                      <a:pt x="847" y="2576"/>
                    </a:cubicBezTo>
                    <a:cubicBezTo>
                      <a:pt x="969" y="2576"/>
                      <a:pt x="1089" y="2556"/>
                      <a:pt x="1201" y="2513"/>
                    </a:cubicBezTo>
                    <a:cubicBezTo>
                      <a:pt x="1616" y="2353"/>
                      <a:pt x="1858" y="1869"/>
                      <a:pt x="1723" y="1482"/>
                    </a:cubicBezTo>
                    <a:cubicBezTo>
                      <a:pt x="1679" y="1357"/>
                      <a:pt x="1592" y="1250"/>
                      <a:pt x="1481" y="1168"/>
                    </a:cubicBezTo>
                    <a:cubicBezTo>
                      <a:pt x="1500" y="1154"/>
                      <a:pt x="1520" y="1134"/>
                      <a:pt x="1534" y="1115"/>
                    </a:cubicBezTo>
                    <a:cubicBezTo>
                      <a:pt x="1752" y="893"/>
                      <a:pt x="1820" y="482"/>
                      <a:pt x="1578" y="230"/>
                    </a:cubicBezTo>
                    <a:cubicBezTo>
                      <a:pt x="1496" y="148"/>
                      <a:pt x="1384" y="85"/>
                      <a:pt x="1239" y="47"/>
                    </a:cubicBezTo>
                    <a:cubicBezTo>
                      <a:pt x="1128" y="16"/>
                      <a:pt x="1015" y="1"/>
                      <a:pt x="90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a:off x="5809095" y="2453830"/>
                <a:ext cx="17911" cy="136351"/>
              </a:xfrm>
              <a:custGeom>
                <a:avLst/>
                <a:gdLst/>
                <a:ahLst/>
                <a:cxnLst/>
                <a:rect l="l" t="t" r="r" b="b"/>
                <a:pathLst>
                  <a:path w="253" h="1926" extrusionOk="0">
                    <a:moveTo>
                      <a:pt x="126" y="1"/>
                    </a:moveTo>
                    <a:cubicBezTo>
                      <a:pt x="54" y="1"/>
                      <a:pt x="1" y="59"/>
                      <a:pt x="1" y="131"/>
                    </a:cubicBezTo>
                    <a:lnTo>
                      <a:pt x="1" y="1800"/>
                    </a:lnTo>
                    <a:cubicBezTo>
                      <a:pt x="1" y="1867"/>
                      <a:pt x="54" y="1925"/>
                      <a:pt x="126" y="1925"/>
                    </a:cubicBezTo>
                    <a:cubicBezTo>
                      <a:pt x="194" y="1925"/>
                      <a:pt x="252" y="1867"/>
                      <a:pt x="252" y="1800"/>
                    </a:cubicBezTo>
                    <a:lnTo>
                      <a:pt x="252" y="131"/>
                    </a:lnTo>
                    <a:cubicBezTo>
                      <a:pt x="252" y="59"/>
                      <a:pt x="194" y="1"/>
                      <a:pt x="126"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35"/>
            <p:cNvGrpSpPr/>
            <p:nvPr/>
          </p:nvGrpSpPr>
          <p:grpSpPr>
            <a:xfrm>
              <a:off x="2479470" y="1555206"/>
              <a:ext cx="913277" cy="577801"/>
              <a:chOff x="3118250" y="2252663"/>
              <a:chExt cx="1008700" cy="638172"/>
            </a:xfrm>
          </p:grpSpPr>
          <p:sp>
            <p:nvSpPr>
              <p:cNvPr id="379" name="Google Shape;379;p35"/>
              <p:cNvSpPr/>
              <p:nvPr/>
            </p:nvSpPr>
            <p:spPr>
              <a:xfrm>
                <a:off x="3382283" y="2529991"/>
                <a:ext cx="161978" cy="23055"/>
              </a:xfrm>
              <a:custGeom>
                <a:avLst/>
                <a:gdLst/>
                <a:ahLst/>
                <a:cxnLst/>
                <a:rect l="l" t="t" r="r" b="b"/>
                <a:pathLst>
                  <a:path w="2178" h="310" extrusionOk="0">
                    <a:moveTo>
                      <a:pt x="2047" y="1"/>
                    </a:moveTo>
                    <a:cubicBezTo>
                      <a:pt x="1588" y="10"/>
                      <a:pt x="1336" y="19"/>
                      <a:pt x="1085" y="30"/>
                    </a:cubicBezTo>
                    <a:cubicBezTo>
                      <a:pt x="833" y="39"/>
                      <a:pt x="581" y="48"/>
                      <a:pt x="127" y="59"/>
                    </a:cubicBezTo>
                    <a:cubicBezTo>
                      <a:pt x="54" y="59"/>
                      <a:pt x="1" y="117"/>
                      <a:pt x="1" y="184"/>
                    </a:cubicBezTo>
                    <a:cubicBezTo>
                      <a:pt x="1" y="251"/>
                      <a:pt x="59" y="309"/>
                      <a:pt x="127" y="309"/>
                    </a:cubicBezTo>
                    <a:lnTo>
                      <a:pt x="132" y="309"/>
                    </a:lnTo>
                    <a:cubicBezTo>
                      <a:pt x="592" y="300"/>
                      <a:pt x="842" y="291"/>
                      <a:pt x="1094" y="280"/>
                    </a:cubicBezTo>
                    <a:cubicBezTo>
                      <a:pt x="1346" y="271"/>
                      <a:pt x="1592" y="262"/>
                      <a:pt x="2052" y="251"/>
                    </a:cubicBezTo>
                    <a:cubicBezTo>
                      <a:pt x="2125" y="251"/>
                      <a:pt x="2177" y="193"/>
                      <a:pt x="2177" y="126"/>
                    </a:cubicBezTo>
                    <a:cubicBezTo>
                      <a:pt x="2177" y="54"/>
                      <a:pt x="2125" y="1"/>
                      <a:pt x="2047"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3624804" y="2515563"/>
                <a:ext cx="502146" cy="23129"/>
              </a:xfrm>
              <a:custGeom>
                <a:avLst/>
                <a:gdLst/>
                <a:ahLst/>
                <a:cxnLst/>
                <a:rect l="l" t="t" r="r" b="b"/>
                <a:pathLst>
                  <a:path w="6752" h="311" extrusionOk="0">
                    <a:moveTo>
                      <a:pt x="6622" y="1"/>
                    </a:moveTo>
                    <a:cubicBezTo>
                      <a:pt x="6162" y="10"/>
                      <a:pt x="4745" y="21"/>
                      <a:pt x="3376" y="30"/>
                    </a:cubicBezTo>
                    <a:cubicBezTo>
                      <a:pt x="2003" y="39"/>
                      <a:pt x="581" y="50"/>
                      <a:pt x="121" y="59"/>
                    </a:cubicBezTo>
                    <a:cubicBezTo>
                      <a:pt x="54" y="59"/>
                      <a:pt x="0" y="117"/>
                      <a:pt x="0" y="184"/>
                    </a:cubicBezTo>
                    <a:cubicBezTo>
                      <a:pt x="0" y="253"/>
                      <a:pt x="59" y="311"/>
                      <a:pt x="126" y="311"/>
                    </a:cubicBezTo>
                    <a:cubicBezTo>
                      <a:pt x="586" y="300"/>
                      <a:pt x="2003" y="291"/>
                      <a:pt x="3376" y="282"/>
                    </a:cubicBezTo>
                    <a:cubicBezTo>
                      <a:pt x="4749" y="271"/>
                      <a:pt x="6167" y="262"/>
                      <a:pt x="6626" y="253"/>
                    </a:cubicBezTo>
                    <a:cubicBezTo>
                      <a:pt x="6700" y="253"/>
                      <a:pt x="6752" y="195"/>
                      <a:pt x="6752" y="126"/>
                    </a:cubicBezTo>
                    <a:cubicBezTo>
                      <a:pt x="6747" y="59"/>
                      <a:pt x="6694" y="1"/>
                      <a:pt x="6622"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a:off x="3382283" y="2605923"/>
                <a:ext cx="161978" cy="22683"/>
              </a:xfrm>
              <a:custGeom>
                <a:avLst/>
                <a:gdLst/>
                <a:ahLst/>
                <a:cxnLst/>
                <a:rect l="l" t="t" r="r" b="b"/>
                <a:pathLst>
                  <a:path w="2178" h="305" extrusionOk="0">
                    <a:moveTo>
                      <a:pt x="2047" y="0"/>
                    </a:moveTo>
                    <a:cubicBezTo>
                      <a:pt x="1588" y="9"/>
                      <a:pt x="1336" y="20"/>
                      <a:pt x="1085" y="29"/>
                    </a:cubicBezTo>
                    <a:cubicBezTo>
                      <a:pt x="833" y="38"/>
                      <a:pt x="587" y="43"/>
                      <a:pt x="127" y="53"/>
                    </a:cubicBezTo>
                    <a:cubicBezTo>
                      <a:pt x="54" y="58"/>
                      <a:pt x="1" y="112"/>
                      <a:pt x="1" y="184"/>
                    </a:cubicBezTo>
                    <a:cubicBezTo>
                      <a:pt x="1" y="252"/>
                      <a:pt x="59" y="304"/>
                      <a:pt x="127" y="304"/>
                    </a:cubicBezTo>
                    <a:lnTo>
                      <a:pt x="132" y="304"/>
                    </a:lnTo>
                    <a:cubicBezTo>
                      <a:pt x="592" y="295"/>
                      <a:pt x="842" y="290"/>
                      <a:pt x="1094" y="281"/>
                    </a:cubicBezTo>
                    <a:cubicBezTo>
                      <a:pt x="1346" y="271"/>
                      <a:pt x="1597" y="261"/>
                      <a:pt x="2052" y="252"/>
                    </a:cubicBezTo>
                    <a:cubicBezTo>
                      <a:pt x="2125" y="252"/>
                      <a:pt x="2177" y="194"/>
                      <a:pt x="2177" y="121"/>
                    </a:cubicBezTo>
                    <a:cubicBezTo>
                      <a:pt x="2177" y="53"/>
                      <a:pt x="2125" y="0"/>
                      <a:pt x="2047"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a:off x="3782319" y="2252663"/>
                <a:ext cx="99730" cy="216194"/>
              </a:xfrm>
              <a:custGeom>
                <a:avLst/>
                <a:gdLst/>
                <a:ahLst/>
                <a:cxnLst/>
                <a:rect l="l" t="t" r="r" b="b"/>
                <a:pathLst>
                  <a:path w="1341" h="2907" extrusionOk="0">
                    <a:moveTo>
                      <a:pt x="1179" y="1"/>
                    </a:moveTo>
                    <a:cubicBezTo>
                      <a:pt x="1136" y="1"/>
                      <a:pt x="1094" y="24"/>
                      <a:pt x="1070" y="63"/>
                    </a:cubicBezTo>
                    <a:cubicBezTo>
                      <a:pt x="780" y="585"/>
                      <a:pt x="436" y="1074"/>
                      <a:pt x="44" y="1519"/>
                    </a:cubicBezTo>
                    <a:cubicBezTo>
                      <a:pt x="1" y="1572"/>
                      <a:pt x="6" y="1654"/>
                      <a:pt x="59" y="1698"/>
                    </a:cubicBezTo>
                    <a:cubicBezTo>
                      <a:pt x="81" y="1720"/>
                      <a:pt x="111" y="1731"/>
                      <a:pt x="140" y="1731"/>
                    </a:cubicBezTo>
                    <a:cubicBezTo>
                      <a:pt x="175" y="1731"/>
                      <a:pt x="209" y="1717"/>
                      <a:pt x="233" y="1688"/>
                    </a:cubicBezTo>
                    <a:cubicBezTo>
                      <a:pt x="537" y="1340"/>
                      <a:pt x="814" y="968"/>
                      <a:pt x="1060" y="576"/>
                    </a:cubicBezTo>
                    <a:lnTo>
                      <a:pt x="1084" y="2781"/>
                    </a:lnTo>
                    <a:cubicBezTo>
                      <a:pt x="1084" y="2854"/>
                      <a:pt x="1142" y="2907"/>
                      <a:pt x="1209" y="2907"/>
                    </a:cubicBezTo>
                    <a:lnTo>
                      <a:pt x="1215" y="2907"/>
                    </a:lnTo>
                    <a:cubicBezTo>
                      <a:pt x="1283" y="2907"/>
                      <a:pt x="1341" y="2849"/>
                      <a:pt x="1336" y="2781"/>
                    </a:cubicBezTo>
                    <a:lnTo>
                      <a:pt x="1307" y="126"/>
                    </a:lnTo>
                    <a:cubicBezTo>
                      <a:pt x="1307" y="68"/>
                      <a:pt x="1267" y="20"/>
                      <a:pt x="1209" y="5"/>
                    </a:cubicBezTo>
                    <a:cubicBezTo>
                      <a:pt x="1200" y="2"/>
                      <a:pt x="1189" y="1"/>
                      <a:pt x="1179"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a:off x="3620118" y="2595883"/>
                <a:ext cx="99358" cy="216565"/>
              </a:xfrm>
              <a:custGeom>
                <a:avLst/>
                <a:gdLst/>
                <a:ahLst/>
                <a:cxnLst/>
                <a:rect l="l" t="t" r="r" b="b"/>
                <a:pathLst>
                  <a:path w="1336" h="2912" extrusionOk="0">
                    <a:moveTo>
                      <a:pt x="1182" y="0"/>
                    </a:moveTo>
                    <a:cubicBezTo>
                      <a:pt x="1137" y="0"/>
                      <a:pt x="1093" y="27"/>
                      <a:pt x="1069" y="68"/>
                    </a:cubicBezTo>
                    <a:cubicBezTo>
                      <a:pt x="779" y="584"/>
                      <a:pt x="436" y="1078"/>
                      <a:pt x="44" y="1523"/>
                    </a:cubicBezTo>
                    <a:cubicBezTo>
                      <a:pt x="1" y="1577"/>
                      <a:pt x="5" y="1653"/>
                      <a:pt x="53" y="1702"/>
                    </a:cubicBezTo>
                    <a:cubicBezTo>
                      <a:pt x="77" y="1721"/>
                      <a:pt x="107" y="1731"/>
                      <a:pt x="136" y="1731"/>
                    </a:cubicBezTo>
                    <a:cubicBezTo>
                      <a:pt x="173" y="1731"/>
                      <a:pt x="209" y="1717"/>
                      <a:pt x="233" y="1687"/>
                    </a:cubicBezTo>
                    <a:cubicBezTo>
                      <a:pt x="537" y="1345"/>
                      <a:pt x="813" y="972"/>
                      <a:pt x="1059" y="580"/>
                    </a:cubicBezTo>
                    <a:lnTo>
                      <a:pt x="1084" y="2785"/>
                    </a:lnTo>
                    <a:cubicBezTo>
                      <a:pt x="1084" y="2854"/>
                      <a:pt x="1142" y="2912"/>
                      <a:pt x="1209" y="2912"/>
                    </a:cubicBezTo>
                    <a:lnTo>
                      <a:pt x="1214" y="2912"/>
                    </a:lnTo>
                    <a:cubicBezTo>
                      <a:pt x="1282" y="2912"/>
                      <a:pt x="1336" y="2854"/>
                      <a:pt x="1336" y="2781"/>
                    </a:cubicBezTo>
                    <a:lnTo>
                      <a:pt x="1307" y="126"/>
                    </a:lnTo>
                    <a:cubicBezTo>
                      <a:pt x="1307" y="72"/>
                      <a:pt x="1267" y="19"/>
                      <a:pt x="1209" y="4"/>
                    </a:cubicBezTo>
                    <a:cubicBezTo>
                      <a:pt x="1200" y="2"/>
                      <a:pt x="1191" y="0"/>
                      <a:pt x="1182"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3834527" y="2623475"/>
                <a:ext cx="25583" cy="141080"/>
              </a:xfrm>
              <a:custGeom>
                <a:avLst/>
                <a:gdLst/>
                <a:ahLst/>
                <a:cxnLst/>
                <a:rect l="l" t="t" r="r" b="b"/>
                <a:pathLst>
                  <a:path w="344" h="1897" extrusionOk="0">
                    <a:moveTo>
                      <a:pt x="130" y="1"/>
                    </a:moveTo>
                    <a:cubicBezTo>
                      <a:pt x="127" y="1"/>
                      <a:pt x="124" y="1"/>
                      <a:pt x="121" y="1"/>
                    </a:cubicBezTo>
                    <a:cubicBezTo>
                      <a:pt x="49" y="10"/>
                      <a:pt x="0" y="68"/>
                      <a:pt x="5" y="141"/>
                    </a:cubicBezTo>
                    <a:cubicBezTo>
                      <a:pt x="43" y="499"/>
                      <a:pt x="43" y="804"/>
                      <a:pt x="49" y="1075"/>
                    </a:cubicBezTo>
                    <a:cubicBezTo>
                      <a:pt x="49" y="1336"/>
                      <a:pt x="54" y="1568"/>
                      <a:pt x="83" y="1791"/>
                    </a:cubicBezTo>
                    <a:cubicBezTo>
                      <a:pt x="92" y="1854"/>
                      <a:pt x="145" y="1897"/>
                      <a:pt x="208" y="1897"/>
                    </a:cubicBezTo>
                    <a:lnTo>
                      <a:pt x="228" y="1897"/>
                    </a:lnTo>
                    <a:cubicBezTo>
                      <a:pt x="295" y="1887"/>
                      <a:pt x="344" y="1825"/>
                      <a:pt x="333" y="1751"/>
                    </a:cubicBezTo>
                    <a:cubicBezTo>
                      <a:pt x="304" y="1548"/>
                      <a:pt x="300" y="1327"/>
                      <a:pt x="300" y="1070"/>
                    </a:cubicBezTo>
                    <a:cubicBezTo>
                      <a:pt x="295" y="800"/>
                      <a:pt x="295" y="490"/>
                      <a:pt x="257" y="112"/>
                    </a:cubicBezTo>
                    <a:cubicBezTo>
                      <a:pt x="252" y="48"/>
                      <a:pt x="194" y="1"/>
                      <a:pt x="13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3776221" y="2681707"/>
                <a:ext cx="142195" cy="24542"/>
              </a:xfrm>
              <a:custGeom>
                <a:avLst/>
                <a:gdLst/>
                <a:ahLst/>
                <a:cxnLst/>
                <a:rect l="l" t="t" r="r" b="b"/>
                <a:pathLst>
                  <a:path w="1912" h="330" extrusionOk="0">
                    <a:moveTo>
                      <a:pt x="1774" y="0"/>
                    </a:moveTo>
                    <a:cubicBezTo>
                      <a:pt x="1768" y="0"/>
                      <a:pt x="1762" y="1"/>
                      <a:pt x="1756" y="1"/>
                    </a:cubicBezTo>
                    <a:cubicBezTo>
                      <a:pt x="1553" y="30"/>
                      <a:pt x="1331" y="35"/>
                      <a:pt x="1074" y="35"/>
                    </a:cubicBezTo>
                    <a:cubicBezTo>
                      <a:pt x="804" y="40"/>
                      <a:pt x="494" y="40"/>
                      <a:pt x="121" y="79"/>
                    </a:cubicBezTo>
                    <a:cubicBezTo>
                      <a:pt x="49" y="84"/>
                      <a:pt x="1" y="147"/>
                      <a:pt x="5" y="214"/>
                    </a:cubicBezTo>
                    <a:cubicBezTo>
                      <a:pt x="10" y="282"/>
                      <a:pt x="68" y="330"/>
                      <a:pt x="131" y="330"/>
                    </a:cubicBezTo>
                    <a:lnTo>
                      <a:pt x="146" y="330"/>
                    </a:lnTo>
                    <a:cubicBezTo>
                      <a:pt x="508" y="292"/>
                      <a:pt x="809" y="292"/>
                      <a:pt x="1079" y="287"/>
                    </a:cubicBezTo>
                    <a:cubicBezTo>
                      <a:pt x="1340" y="287"/>
                      <a:pt x="1572" y="282"/>
                      <a:pt x="1795" y="253"/>
                    </a:cubicBezTo>
                    <a:cubicBezTo>
                      <a:pt x="1863" y="243"/>
                      <a:pt x="1911" y="180"/>
                      <a:pt x="1901" y="108"/>
                    </a:cubicBezTo>
                    <a:cubicBezTo>
                      <a:pt x="1892" y="46"/>
                      <a:pt x="1839" y="0"/>
                      <a:pt x="1774"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3966534" y="2619533"/>
                <a:ext cx="146806" cy="271302"/>
              </a:xfrm>
              <a:custGeom>
                <a:avLst/>
                <a:gdLst/>
                <a:ahLst/>
                <a:cxnLst/>
                <a:rect l="l" t="t" r="r" b="b"/>
                <a:pathLst>
                  <a:path w="1974" h="3648" extrusionOk="0">
                    <a:moveTo>
                      <a:pt x="300" y="0"/>
                    </a:moveTo>
                    <a:cubicBezTo>
                      <a:pt x="244" y="0"/>
                      <a:pt x="195" y="36"/>
                      <a:pt x="179" y="92"/>
                    </a:cubicBezTo>
                    <a:cubicBezTo>
                      <a:pt x="92" y="402"/>
                      <a:pt x="0" y="750"/>
                      <a:pt x="58" y="1099"/>
                    </a:cubicBezTo>
                    <a:cubicBezTo>
                      <a:pt x="121" y="1452"/>
                      <a:pt x="392" y="1824"/>
                      <a:pt x="788" y="1858"/>
                    </a:cubicBezTo>
                    <a:cubicBezTo>
                      <a:pt x="805" y="1859"/>
                      <a:pt x="821" y="1860"/>
                      <a:pt x="838" y="1860"/>
                    </a:cubicBezTo>
                    <a:cubicBezTo>
                      <a:pt x="1151" y="1860"/>
                      <a:pt x="1416" y="1643"/>
                      <a:pt x="1558" y="1409"/>
                    </a:cubicBezTo>
                    <a:cubicBezTo>
                      <a:pt x="1572" y="1641"/>
                      <a:pt x="1601" y="1878"/>
                      <a:pt x="1640" y="2110"/>
                    </a:cubicBezTo>
                    <a:lnTo>
                      <a:pt x="1650" y="2172"/>
                    </a:lnTo>
                    <a:cubicBezTo>
                      <a:pt x="1683" y="2400"/>
                      <a:pt x="1717" y="2612"/>
                      <a:pt x="1669" y="2811"/>
                    </a:cubicBezTo>
                    <a:cubicBezTo>
                      <a:pt x="1611" y="3067"/>
                      <a:pt x="1398" y="3290"/>
                      <a:pt x="1147" y="3367"/>
                    </a:cubicBezTo>
                    <a:cubicBezTo>
                      <a:pt x="1082" y="3385"/>
                      <a:pt x="1015" y="3394"/>
                      <a:pt x="948" y="3394"/>
                    </a:cubicBezTo>
                    <a:cubicBezTo>
                      <a:pt x="749" y="3394"/>
                      <a:pt x="548" y="3316"/>
                      <a:pt x="406" y="3179"/>
                    </a:cubicBezTo>
                    <a:cubicBezTo>
                      <a:pt x="380" y="3154"/>
                      <a:pt x="347" y="3142"/>
                      <a:pt x="315" y="3142"/>
                    </a:cubicBezTo>
                    <a:cubicBezTo>
                      <a:pt x="283" y="3142"/>
                      <a:pt x="252" y="3154"/>
                      <a:pt x="228" y="3179"/>
                    </a:cubicBezTo>
                    <a:cubicBezTo>
                      <a:pt x="179" y="3232"/>
                      <a:pt x="179" y="3309"/>
                      <a:pt x="228" y="3358"/>
                    </a:cubicBezTo>
                    <a:cubicBezTo>
                      <a:pt x="416" y="3546"/>
                      <a:pt x="677" y="3648"/>
                      <a:pt x="944" y="3648"/>
                    </a:cubicBezTo>
                    <a:cubicBezTo>
                      <a:pt x="1035" y="3648"/>
                      <a:pt x="1127" y="3633"/>
                      <a:pt x="1214" y="3610"/>
                    </a:cubicBezTo>
                    <a:cubicBezTo>
                      <a:pt x="1563" y="3507"/>
                      <a:pt x="1833" y="3217"/>
                      <a:pt x="1915" y="2869"/>
                    </a:cubicBezTo>
                    <a:cubicBezTo>
                      <a:pt x="1973" y="2617"/>
                      <a:pt x="1935" y="2371"/>
                      <a:pt x="1896" y="2134"/>
                    </a:cubicBezTo>
                    <a:lnTo>
                      <a:pt x="1886" y="2071"/>
                    </a:lnTo>
                    <a:cubicBezTo>
                      <a:pt x="1804" y="1549"/>
                      <a:pt x="1770" y="1012"/>
                      <a:pt x="1790" y="480"/>
                    </a:cubicBezTo>
                    <a:cubicBezTo>
                      <a:pt x="1795" y="411"/>
                      <a:pt x="1741" y="353"/>
                      <a:pt x="1674" y="349"/>
                    </a:cubicBezTo>
                    <a:cubicBezTo>
                      <a:pt x="1671" y="349"/>
                      <a:pt x="1668" y="348"/>
                      <a:pt x="1666" y="348"/>
                    </a:cubicBezTo>
                    <a:cubicBezTo>
                      <a:pt x="1601" y="348"/>
                      <a:pt x="1547" y="400"/>
                      <a:pt x="1538" y="465"/>
                    </a:cubicBezTo>
                    <a:cubicBezTo>
                      <a:pt x="1514" y="731"/>
                      <a:pt x="1485" y="1007"/>
                      <a:pt x="1364" y="1239"/>
                    </a:cubicBezTo>
                    <a:cubicBezTo>
                      <a:pt x="1262" y="1424"/>
                      <a:pt x="1064" y="1608"/>
                      <a:pt x="840" y="1608"/>
                    </a:cubicBezTo>
                    <a:cubicBezTo>
                      <a:pt x="829" y="1608"/>
                      <a:pt x="819" y="1608"/>
                      <a:pt x="808" y="1607"/>
                    </a:cubicBezTo>
                    <a:cubicBezTo>
                      <a:pt x="542" y="1587"/>
                      <a:pt x="348" y="1306"/>
                      <a:pt x="305" y="1056"/>
                    </a:cubicBezTo>
                    <a:cubicBezTo>
                      <a:pt x="257" y="760"/>
                      <a:pt x="344" y="440"/>
                      <a:pt x="421" y="161"/>
                    </a:cubicBezTo>
                    <a:cubicBezTo>
                      <a:pt x="440" y="92"/>
                      <a:pt x="402" y="25"/>
                      <a:pt x="334" y="5"/>
                    </a:cubicBezTo>
                    <a:cubicBezTo>
                      <a:pt x="323" y="2"/>
                      <a:pt x="311" y="0"/>
                      <a:pt x="300" y="0"/>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35"/>
              <p:cNvGrpSpPr/>
              <p:nvPr/>
            </p:nvGrpSpPr>
            <p:grpSpPr>
              <a:xfrm>
                <a:off x="3118250" y="2476370"/>
                <a:ext cx="183471" cy="169489"/>
                <a:chOff x="3132400" y="2476370"/>
                <a:chExt cx="183471" cy="169489"/>
              </a:xfrm>
            </p:grpSpPr>
            <p:sp>
              <p:nvSpPr>
                <p:cNvPr id="388" name="Google Shape;388;p35"/>
                <p:cNvSpPr/>
                <p:nvPr/>
              </p:nvSpPr>
              <p:spPr>
                <a:xfrm>
                  <a:off x="3132400" y="2476370"/>
                  <a:ext cx="104713" cy="169489"/>
                </a:xfrm>
                <a:custGeom>
                  <a:avLst/>
                  <a:gdLst/>
                  <a:ahLst/>
                  <a:cxnLst/>
                  <a:rect l="l" t="t" r="r" b="b"/>
                  <a:pathLst>
                    <a:path w="1408" h="2279" extrusionOk="0">
                      <a:moveTo>
                        <a:pt x="171" y="1"/>
                      </a:moveTo>
                      <a:cubicBezTo>
                        <a:pt x="105" y="1"/>
                        <a:pt x="48" y="52"/>
                        <a:pt x="43" y="117"/>
                      </a:cubicBezTo>
                      <a:cubicBezTo>
                        <a:pt x="38" y="189"/>
                        <a:pt x="92" y="247"/>
                        <a:pt x="164" y="253"/>
                      </a:cubicBezTo>
                      <a:cubicBezTo>
                        <a:pt x="358" y="262"/>
                        <a:pt x="633" y="325"/>
                        <a:pt x="846" y="552"/>
                      </a:cubicBezTo>
                      <a:cubicBezTo>
                        <a:pt x="1045" y="760"/>
                        <a:pt x="1146" y="1075"/>
                        <a:pt x="1108" y="1356"/>
                      </a:cubicBezTo>
                      <a:cubicBezTo>
                        <a:pt x="1079" y="1539"/>
                        <a:pt x="991" y="1708"/>
                        <a:pt x="871" y="1809"/>
                      </a:cubicBezTo>
                      <a:cubicBezTo>
                        <a:pt x="726" y="1930"/>
                        <a:pt x="532" y="1959"/>
                        <a:pt x="348" y="1988"/>
                      </a:cubicBezTo>
                      <a:lnTo>
                        <a:pt x="116" y="2028"/>
                      </a:lnTo>
                      <a:cubicBezTo>
                        <a:pt x="48" y="2037"/>
                        <a:pt x="0" y="2100"/>
                        <a:pt x="9" y="2168"/>
                      </a:cubicBezTo>
                      <a:cubicBezTo>
                        <a:pt x="19" y="2231"/>
                        <a:pt x="72" y="2278"/>
                        <a:pt x="135" y="2278"/>
                      </a:cubicBezTo>
                      <a:cubicBezTo>
                        <a:pt x="139" y="2278"/>
                        <a:pt x="145" y="2274"/>
                        <a:pt x="154" y="2274"/>
                      </a:cubicBezTo>
                      <a:lnTo>
                        <a:pt x="387" y="2240"/>
                      </a:lnTo>
                      <a:cubicBezTo>
                        <a:pt x="585" y="2211"/>
                        <a:pt x="831" y="2173"/>
                        <a:pt x="1030" y="2003"/>
                      </a:cubicBezTo>
                      <a:cubicBezTo>
                        <a:pt x="1199" y="1863"/>
                        <a:pt x="1320" y="1640"/>
                        <a:pt x="1354" y="1394"/>
                      </a:cubicBezTo>
                      <a:cubicBezTo>
                        <a:pt x="1407" y="1036"/>
                        <a:pt x="1282" y="639"/>
                        <a:pt x="1030" y="373"/>
                      </a:cubicBezTo>
                      <a:cubicBezTo>
                        <a:pt x="755" y="93"/>
                        <a:pt x="416" y="15"/>
                        <a:pt x="179" y="1"/>
                      </a:cubicBezTo>
                      <a:cubicBezTo>
                        <a:pt x="176" y="1"/>
                        <a:pt x="173" y="1"/>
                        <a:pt x="171"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a:off x="3210786" y="2476370"/>
                  <a:ext cx="105085" cy="169489"/>
                </a:xfrm>
                <a:custGeom>
                  <a:avLst/>
                  <a:gdLst/>
                  <a:ahLst/>
                  <a:cxnLst/>
                  <a:rect l="l" t="t" r="r" b="b"/>
                  <a:pathLst>
                    <a:path w="1413" h="2279" extrusionOk="0">
                      <a:moveTo>
                        <a:pt x="1240" y="1"/>
                      </a:moveTo>
                      <a:cubicBezTo>
                        <a:pt x="1238" y="1"/>
                        <a:pt x="1235" y="1"/>
                        <a:pt x="1233" y="1"/>
                      </a:cubicBezTo>
                      <a:cubicBezTo>
                        <a:pt x="996" y="15"/>
                        <a:pt x="653" y="93"/>
                        <a:pt x="382" y="373"/>
                      </a:cubicBezTo>
                      <a:cubicBezTo>
                        <a:pt x="130" y="639"/>
                        <a:pt x="0" y="1036"/>
                        <a:pt x="54" y="1394"/>
                      </a:cubicBezTo>
                      <a:cubicBezTo>
                        <a:pt x="92" y="1640"/>
                        <a:pt x="208" y="1863"/>
                        <a:pt x="382" y="2003"/>
                      </a:cubicBezTo>
                      <a:cubicBezTo>
                        <a:pt x="581" y="2173"/>
                        <a:pt x="827" y="2211"/>
                        <a:pt x="1025" y="2240"/>
                      </a:cubicBezTo>
                      <a:lnTo>
                        <a:pt x="1257" y="2274"/>
                      </a:lnTo>
                      <a:cubicBezTo>
                        <a:pt x="1262" y="2274"/>
                        <a:pt x="1272" y="2278"/>
                        <a:pt x="1277" y="2278"/>
                      </a:cubicBezTo>
                      <a:cubicBezTo>
                        <a:pt x="1340" y="2278"/>
                        <a:pt x="1393" y="2231"/>
                        <a:pt x="1402" y="2168"/>
                      </a:cubicBezTo>
                      <a:cubicBezTo>
                        <a:pt x="1413" y="2100"/>
                        <a:pt x="1364" y="2037"/>
                        <a:pt x="1297" y="2028"/>
                      </a:cubicBezTo>
                      <a:lnTo>
                        <a:pt x="1065" y="1988"/>
                      </a:lnTo>
                      <a:cubicBezTo>
                        <a:pt x="875" y="1959"/>
                        <a:pt x="687" y="1930"/>
                        <a:pt x="542" y="1809"/>
                      </a:cubicBezTo>
                      <a:cubicBezTo>
                        <a:pt x="420" y="1708"/>
                        <a:pt x="329" y="1539"/>
                        <a:pt x="304" y="1356"/>
                      </a:cubicBezTo>
                      <a:cubicBezTo>
                        <a:pt x="261" y="1075"/>
                        <a:pt x="362" y="755"/>
                        <a:pt x="565" y="552"/>
                      </a:cubicBezTo>
                      <a:cubicBezTo>
                        <a:pt x="779" y="325"/>
                        <a:pt x="1054" y="262"/>
                        <a:pt x="1248" y="253"/>
                      </a:cubicBezTo>
                      <a:cubicBezTo>
                        <a:pt x="1315" y="247"/>
                        <a:pt x="1369" y="189"/>
                        <a:pt x="1364" y="117"/>
                      </a:cubicBezTo>
                      <a:cubicBezTo>
                        <a:pt x="1360" y="52"/>
                        <a:pt x="1296" y="1"/>
                        <a:pt x="1240" y="1"/>
                      </a:cubicBezTo>
                      <a:close/>
                    </a:path>
                  </a:pathLst>
                </a:custGeom>
                <a:solidFill>
                  <a:srgbClr val="F9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0" name="Google Shape;390;p35"/>
            <p:cNvSpPr/>
            <p:nvPr/>
          </p:nvSpPr>
          <p:spPr>
            <a:xfrm>
              <a:off x="2114351" y="1636900"/>
              <a:ext cx="305698" cy="1009913"/>
            </a:xfrm>
            <a:custGeom>
              <a:avLst/>
              <a:gdLst/>
              <a:ahLst/>
              <a:cxnLst/>
              <a:rect l="l" t="t" r="r" b="b"/>
              <a:pathLst>
                <a:path w="9798" h="32369" extrusionOk="0">
                  <a:moveTo>
                    <a:pt x="7371" y="0"/>
                  </a:moveTo>
                  <a:cubicBezTo>
                    <a:pt x="3096" y="1071"/>
                    <a:pt x="6880" y="8956"/>
                    <a:pt x="5246" y="13049"/>
                  </a:cubicBezTo>
                  <a:cubicBezTo>
                    <a:pt x="4420" y="15118"/>
                    <a:pt x="-617" y="19410"/>
                    <a:pt x="88" y="17297"/>
                  </a:cubicBezTo>
                  <a:cubicBezTo>
                    <a:pt x="453" y="16203"/>
                    <a:pt x="2610" y="17392"/>
                    <a:pt x="3426" y="18207"/>
                  </a:cubicBezTo>
                  <a:cubicBezTo>
                    <a:pt x="7044" y="21822"/>
                    <a:pt x="4947" y="33787"/>
                    <a:pt x="9798" y="32166"/>
                  </a:cubicBezTo>
                </a:path>
              </a:pathLst>
            </a:custGeom>
            <a:noFill/>
            <a:ln w="19050" cap="flat" cmpd="sng">
              <a:solidFill>
                <a:srgbClr val="F9E9D9"/>
              </a:solidFill>
              <a:prstDash val="solid"/>
              <a:round/>
              <a:headEnd type="none" w="med" len="med"/>
              <a:tailEnd type="none" w="med" len="med"/>
            </a:ln>
          </p:spPr>
        </p:sp>
      </p:grpSp>
      <p:sp>
        <p:nvSpPr>
          <p:cNvPr id="391" name="Google Shape;391;p35"/>
          <p:cNvSpPr txBox="1">
            <a:spLocks noGrp="1"/>
          </p:cNvSpPr>
          <p:nvPr>
            <p:ph type="subTitle" idx="1"/>
          </p:nvPr>
        </p:nvSpPr>
        <p:spPr>
          <a:xfrm>
            <a:off x="6434598" y="2809825"/>
            <a:ext cx="18168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Step 3</a:t>
            </a:r>
            <a:endParaRPr/>
          </a:p>
        </p:txBody>
      </p:sp>
      <p:sp>
        <p:nvSpPr>
          <p:cNvPr id="392" name="Google Shape;392;p35"/>
          <p:cNvSpPr txBox="1">
            <a:spLocks noGrp="1"/>
          </p:cNvSpPr>
          <p:nvPr>
            <p:ph type="subTitle" idx="2"/>
          </p:nvPr>
        </p:nvSpPr>
        <p:spPr>
          <a:xfrm>
            <a:off x="4342088" y="2821150"/>
            <a:ext cx="18168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Step 2</a:t>
            </a:r>
            <a:endParaRPr/>
          </a:p>
        </p:txBody>
      </p:sp>
      <p:sp>
        <p:nvSpPr>
          <p:cNvPr id="393" name="Google Shape;393;p35"/>
          <p:cNvSpPr txBox="1">
            <a:spLocks noGrp="1"/>
          </p:cNvSpPr>
          <p:nvPr>
            <p:ph type="subTitle" idx="3"/>
          </p:nvPr>
        </p:nvSpPr>
        <p:spPr>
          <a:xfrm>
            <a:off x="2249600" y="2821150"/>
            <a:ext cx="1816800" cy="611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a:t>Step 1</a:t>
            </a:r>
            <a:endParaRPr/>
          </a:p>
        </p:txBody>
      </p:sp>
      <p:sp>
        <p:nvSpPr>
          <p:cNvPr id="394" name="Google Shape;394;p35"/>
          <p:cNvSpPr txBox="1">
            <a:spLocks noGrp="1"/>
          </p:cNvSpPr>
          <p:nvPr>
            <p:ph type="subTitle" idx="4"/>
          </p:nvPr>
        </p:nvSpPr>
        <p:spPr>
          <a:xfrm>
            <a:off x="4342075" y="3070988"/>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t>Venus has a beautiful name and is the second planet from the Sun</a:t>
            </a:r>
            <a:endParaRPr/>
          </a:p>
        </p:txBody>
      </p:sp>
      <p:sp>
        <p:nvSpPr>
          <p:cNvPr id="395" name="Google Shape;395;p35"/>
          <p:cNvSpPr txBox="1">
            <a:spLocks noGrp="1"/>
          </p:cNvSpPr>
          <p:nvPr>
            <p:ph type="subTitle" idx="5"/>
          </p:nvPr>
        </p:nvSpPr>
        <p:spPr>
          <a:xfrm>
            <a:off x="2249563" y="3070988"/>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Despite being red, Mars is a cold place, not hot. It’s full of iron oxide dust</a:t>
            </a:r>
            <a:endParaRPr/>
          </a:p>
          <a:p>
            <a:pPr marL="0" lvl="0" indent="0" algn="ctr" rtl="0">
              <a:spcBef>
                <a:spcPts val="1600"/>
              </a:spcBef>
              <a:spcAft>
                <a:spcPts val="1600"/>
              </a:spcAft>
              <a:buNone/>
            </a:pPr>
            <a:endParaRPr/>
          </a:p>
        </p:txBody>
      </p:sp>
      <p:sp>
        <p:nvSpPr>
          <p:cNvPr id="396" name="Google Shape;396;p35"/>
          <p:cNvSpPr txBox="1">
            <a:spLocks noGrp="1"/>
          </p:cNvSpPr>
          <p:nvPr>
            <p:ph type="subTitle" idx="6"/>
          </p:nvPr>
        </p:nvSpPr>
        <p:spPr>
          <a:xfrm>
            <a:off x="6434588" y="3071000"/>
            <a:ext cx="1816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t>Neptune is the fourth-largest planet in our Solar System</a:t>
            </a:r>
            <a:endParaRPr/>
          </a:p>
        </p:txBody>
      </p:sp>
      <p:sp>
        <p:nvSpPr>
          <p:cNvPr id="397" name="Google Shape;397;p35"/>
          <p:cNvSpPr txBox="1">
            <a:spLocks noGrp="1"/>
          </p:cNvSpPr>
          <p:nvPr>
            <p:ph type="ctrTitle"/>
          </p:nvPr>
        </p:nvSpPr>
        <p:spPr>
          <a:xfrm>
            <a:off x="6197675" y="817500"/>
            <a:ext cx="19029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PROCESS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1"/>
        <p:cNvGrpSpPr/>
        <p:nvPr/>
      </p:nvGrpSpPr>
      <p:grpSpPr>
        <a:xfrm>
          <a:off x="0" y="0"/>
          <a:ext cx="0" cy="0"/>
          <a:chOff x="0" y="0"/>
          <a:chExt cx="0" cy="0"/>
        </a:xfrm>
      </p:grpSpPr>
      <p:sp>
        <p:nvSpPr>
          <p:cNvPr id="402" name="Google Shape;402;p36"/>
          <p:cNvSpPr txBox="1"/>
          <p:nvPr/>
        </p:nvSpPr>
        <p:spPr>
          <a:xfrm>
            <a:off x="3031975" y="3276750"/>
            <a:ext cx="1779600" cy="45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5B72B7"/>
                </a:solidFill>
                <a:latin typeface="Abel"/>
                <a:ea typeface="Abel"/>
                <a:cs typeface="Abel"/>
                <a:sym typeface="Abel"/>
              </a:rPr>
              <a:t>Saturn is the ringed one. It’s a gas giant, composed mostly of hydrogen and helium</a:t>
            </a:r>
            <a:endParaRPr sz="1200">
              <a:solidFill>
                <a:srgbClr val="5B72B7"/>
              </a:solidFill>
              <a:latin typeface="Abel"/>
              <a:ea typeface="Abel"/>
              <a:cs typeface="Abel"/>
              <a:sym typeface="Abel"/>
            </a:endParaRPr>
          </a:p>
        </p:txBody>
      </p:sp>
      <p:sp>
        <p:nvSpPr>
          <p:cNvPr id="403" name="Google Shape;403;p36"/>
          <p:cNvSpPr txBox="1"/>
          <p:nvPr/>
        </p:nvSpPr>
        <p:spPr>
          <a:xfrm>
            <a:off x="1089550" y="3276750"/>
            <a:ext cx="1779600" cy="45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5B72B7"/>
                </a:solidFill>
                <a:latin typeface="Abel"/>
                <a:ea typeface="Abel"/>
                <a:cs typeface="Abel"/>
                <a:sym typeface="Abel"/>
              </a:rPr>
              <a:t>Mercury is the closest planet to the Sun and the smallest one in our Solar System</a:t>
            </a:r>
            <a:endParaRPr sz="1200">
              <a:solidFill>
                <a:srgbClr val="5B72B7"/>
              </a:solidFill>
              <a:latin typeface="Abel"/>
              <a:ea typeface="Abel"/>
              <a:cs typeface="Abel"/>
              <a:sym typeface="Abel"/>
            </a:endParaRPr>
          </a:p>
        </p:txBody>
      </p:sp>
      <p:sp>
        <p:nvSpPr>
          <p:cNvPr id="404" name="Google Shape;404;p36"/>
          <p:cNvSpPr txBox="1"/>
          <p:nvPr/>
        </p:nvSpPr>
        <p:spPr>
          <a:xfrm>
            <a:off x="4974350" y="3276750"/>
            <a:ext cx="1779600" cy="45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5B72B7"/>
                </a:solidFill>
                <a:latin typeface="Abel"/>
                <a:ea typeface="Abel"/>
                <a:cs typeface="Abel"/>
                <a:sym typeface="Abel"/>
              </a:rPr>
              <a:t>Neptune is the farthest planet from the Sun and the fourth-largest in our Solar System</a:t>
            </a:r>
            <a:endParaRPr sz="1200">
              <a:solidFill>
                <a:srgbClr val="5B72B7"/>
              </a:solidFill>
              <a:latin typeface="Abel"/>
              <a:ea typeface="Abel"/>
              <a:cs typeface="Abel"/>
              <a:sym typeface="Abel"/>
            </a:endParaRPr>
          </a:p>
        </p:txBody>
      </p:sp>
      <p:grpSp>
        <p:nvGrpSpPr>
          <p:cNvPr id="405" name="Google Shape;405;p36"/>
          <p:cNvGrpSpPr/>
          <p:nvPr/>
        </p:nvGrpSpPr>
        <p:grpSpPr>
          <a:xfrm>
            <a:off x="1979350" y="1443775"/>
            <a:ext cx="3884800" cy="753900"/>
            <a:chOff x="2593825" y="2130900"/>
            <a:chExt cx="3884800" cy="753900"/>
          </a:xfrm>
        </p:grpSpPr>
        <p:cxnSp>
          <p:nvCxnSpPr>
            <p:cNvPr id="406" name="Google Shape;406;p36"/>
            <p:cNvCxnSpPr/>
            <p:nvPr/>
          </p:nvCxnSpPr>
          <p:spPr>
            <a:xfrm rot="-5400000" flipH="1">
              <a:off x="4158975" y="2507550"/>
              <a:ext cx="753900" cy="600"/>
            </a:xfrm>
            <a:prstGeom prst="bentConnector3">
              <a:avLst>
                <a:gd name="adj1" fmla="val 50000"/>
              </a:avLst>
            </a:prstGeom>
            <a:noFill/>
            <a:ln w="19050" cap="flat" cmpd="sng">
              <a:solidFill>
                <a:srgbClr val="5B72B7"/>
              </a:solidFill>
              <a:prstDash val="solid"/>
              <a:round/>
              <a:headEnd type="none" w="med" len="med"/>
              <a:tailEnd type="diamond" w="med" len="med"/>
            </a:ln>
          </p:spPr>
        </p:cxnSp>
        <p:cxnSp>
          <p:nvCxnSpPr>
            <p:cNvPr id="407" name="Google Shape;407;p36"/>
            <p:cNvCxnSpPr/>
            <p:nvPr/>
          </p:nvCxnSpPr>
          <p:spPr>
            <a:xfrm rot="10800000" flipH="1">
              <a:off x="2593825" y="2505600"/>
              <a:ext cx="1950000" cy="379200"/>
            </a:xfrm>
            <a:prstGeom prst="bentConnector3">
              <a:avLst>
                <a:gd name="adj1" fmla="val -14"/>
              </a:avLst>
            </a:prstGeom>
            <a:noFill/>
            <a:ln w="19050" cap="flat" cmpd="sng">
              <a:solidFill>
                <a:srgbClr val="5B72B7"/>
              </a:solidFill>
              <a:prstDash val="solid"/>
              <a:round/>
              <a:headEnd type="diamond" w="med" len="med"/>
              <a:tailEnd type="none" w="med" len="med"/>
            </a:ln>
          </p:spPr>
        </p:cxnSp>
        <p:cxnSp>
          <p:nvCxnSpPr>
            <p:cNvPr id="408" name="Google Shape;408;p36"/>
            <p:cNvCxnSpPr/>
            <p:nvPr/>
          </p:nvCxnSpPr>
          <p:spPr>
            <a:xfrm rot="10800000">
              <a:off x="4516025" y="2505600"/>
              <a:ext cx="1962600" cy="379200"/>
            </a:xfrm>
            <a:prstGeom prst="bentConnector3">
              <a:avLst>
                <a:gd name="adj1" fmla="val 191"/>
              </a:avLst>
            </a:prstGeom>
            <a:noFill/>
            <a:ln w="19050" cap="flat" cmpd="sng">
              <a:solidFill>
                <a:srgbClr val="5B72B7"/>
              </a:solidFill>
              <a:prstDash val="solid"/>
              <a:round/>
              <a:headEnd type="diamond" w="med" len="med"/>
              <a:tailEnd type="none" w="med" len="med"/>
            </a:ln>
          </p:spPr>
        </p:cxnSp>
      </p:grpSp>
      <p:grpSp>
        <p:nvGrpSpPr>
          <p:cNvPr id="409" name="Google Shape;409;p36"/>
          <p:cNvGrpSpPr/>
          <p:nvPr/>
        </p:nvGrpSpPr>
        <p:grpSpPr>
          <a:xfrm>
            <a:off x="3610127" y="2495251"/>
            <a:ext cx="622976" cy="611772"/>
            <a:chOff x="3610127" y="2798701"/>
            <a:chExt cx="622976" cy="611772"/>
          </a:xfrm>
        </p:grpSpPr>
        <p:sp>
          <p:nvSpPr>
            <p:cNvPr id="410" name="Google Shape;410;p36"/>
            <p:cNvSpPr/>
            <p:nvPr/>
          </p:nvSpPr>
          <p:spPr>
            <a:xfrm>
              <a:off x="3693379" y="2798701"/>
              <a:ext cx="537205" cy="527724"/>
            </a:xfrm>
            <a:custGeom>
              <a:avLst/>
              <a:gdLst/>
              <a:ahLst/>
              <a:cxnLst/>
              <a:rect l="l" t="t" r="r" b="b"/>
              <a:pathLst>
                <a:path w="33829" h="33232" extrusionOk="0">
                  <a:moveTo>
                    <a:pt x="556" y="0"/>
                  </a:moveTo>
                  <a:cubicBezTo>
                    <a:pt x="343" y="0"/>
                    <a:pt x="172" y="171"/>
                    <a:pt x="172" y="384"/>
                  </a:cubicBezTo>
                  <a:lnTo>
                    <a:pt x="1" y="32530"/>
                  </a:lnTo>
                  <a:cubicBezTo>
                    <a:pt x="1" y="32649"/>
                    <a:pt x="53" y="32754"/>
                    <a:pt x="141" y="32821"/>
                  </a:cubicBezTo>
                  <a:cubicBezTo>
                    <a:pt x="141" y="32930"/>
                    <a:pt x="182" y="33034"/>
                    <a:pt x="266" y="33107"/>
                  </a:cubicBezTo>
                  <a:cubicBezTo>
                    <a:pt x="338" y="33169"/>
                    <a:pt x="432" y="33205"/>
                    <a:pt x="520" y="33205"/>
                  </a:cubicBezTo>
                  <a:cubicBezTo>
                    <a:pt x="597" y="33205"/>
                    <a:pt x="665" y="33174"/>
                    <a:pt x="733" y="33133"/>
                  </a:cubicBezTo>
                  <a:lnTo>
                    <a:pt x="33440" y="33231"/>
                  </a:lnTo>
                  <a:lnTo>
                    <a:pt x="33445" y="33231"/>
                  </a:lnTo>
                  <a:cubicBezTo>
                    <a:pt x="33658" y="33231"/>
                    <a:pt x="33828" y="33059"/>
                    <a:pt x="33828" y="32848"/>
                  </a:cubicBezTo>
                  <a:cubicBezTo>
                    <a:pt x="33828" y="32634"/>
                    <a:pt x="33658" y="32463"/>
                    <a:pt x="33445" y="32463"/>
                  </a:cubicBezTo>
                  <a:lnTo>
                    <a:pt x="1438" y="32364"/>
                  </a:lnTo>
                  <a:lnTo>
                    <a:pt x="1874" y="31871"/>
                  </a:lnTo>
                  <a:cubicBezTo>
                    <a:pt x="2015" y="31710"/>
                    <a:pt x="1999" y="31466"/>
                    <a:pt x="1838" y="31326"/>
                  </a:cubicBezTo>
                  <a:cubicBezTo>
                    <a:pt x="1766" y="31259"/>
                    <a:pt x="1677" y="31228"/>
                    <a:pt x="1584" y="31228"/>
                  </a:cubicBezTo>
                  <a:cubicBezTo>
                    <a:pt x="1474" y="31228"/>
                    <a:pt x="1371" y="31274"/>
                    <a:pt x="1294" y="31358"/>
                  </a:cubicBezTo>
                  <a:lnTo>
                    <a:pt x="774" y="31949"/>
                  </a:lnTo>
                  <a:lnTo>
                    <a:pt x="873" y="13761"/>
                  </a:lnTo>
                  <a:lnTo>
                    <a:pt x="1843" y="13901"/>
                  </a:lnTo>
                  <a:lnTo>
                    <a:pt x="1900" y="13901"/>
                  </a:lnTo>
                  <a:cubicBezTo>
                    <a:pt x="2087" y="13901"/>
                    <a:pt x="2253" y="13766"/>
                    <a:pt x="2284" y="13574"/>
                  </a:cubicBezTo>
                  <a:cubicBezTo>
                    <a:pt x="2310" y="13361"/>
                    <a:pt x="2166" y="13164"/>
                    <a:pt x="1958" y="13138"/>
                  </a:cubicBezTo>
                  <a:lnTo>
                    <a:pt x="899" y="12982"/>
                  </a:lnTo>
                  <a:lnTo>
                    <a:pt x="894" y="12982"/>
                  </a:lnTo>
                  <a:cubicBezTo>
                    <a:pt x="894" y="12982"/>
                    <a:pt x="889" y="12982"/>
                    <a:pt x="889" y="12987"/>
                  </a:cubicBezTo>
                  <a:lnTo>
                    <a:pt x="873" y="12987"/>
                  </a:lnTo>
                  <a:lnTo>
                    <a:pt x="945" y="389"/>
                  </a:lnTo>
                  <a:cubicBezTo>
                    <a:pt x="945" y="177"/>
                    <a:pt x="774" y="0"/>
                    <a:pt x="561"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3753078" y="3005290"/>
              <a:ext cx="32157" cy="14594"/>
            </a:xfrm>
            <a:custGeom>
              <a:avLst/>
              <a:gdLst/>
              <a:ahLst/>
              <a:cxnLst/>
              <a:rect l="l" t="t" r="r" b="b"/>
              <a:pathLst>
                <a:path w="2025" h="919" extrusionOk="0">
                  <a:moveTo>
                    <a:pt x="1567" y="1"/>
                  </a:moveTo>
                  <a:lnTo>
                    <a:pt x="363" y="150"/>
                  </a:lnTo>
                  <a:cubicBezTo>
                    <a:pt x="151" y="176"/>
                    <a:pt x="0" y="374"/>
                    <a:pt x="26" y="581"/>
                  </a:cubicBezTo>
                  <a:cubicBezTo>
                    <a:pt x="51" y="779"/>
                    <a:pt x="218" y="919"/>
                    <a:pt x="410" y="919"/>
                  </a:cubicBezTo>
                  <a:lnTo>
                    <a:pt x="456" y="919"/>
                  </a:lnTo>
                  <a:lnTo>
                    <a:pt x="1666" y="768"/>
                  </a:lnTo>
                  <a:cubicBezTo>
                    <a:pt x="1874" y="742"/>
                    <a:pt x="2024" y="550"/>
                    <a:pt x="1998" y="337"/>
                  </a:cubicBezTo>
                  <a:cubicBezTo>
                    <a:pt x="1972" y="145"/>
                    <a:pt x="1806" y="1"/>
                    <a:pt x="162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3812665" y="3000001"/>
              <a:ext cx="23105" cy="14705"/>
            </a:xfrm>
            <a:custGeom>
              <a:avLst/>
              <a:gdLst/>
              <a:ahLst/>
              <a:cxnLst/>
              <a:rect l="l" t="t" r="r" b="b"/>
              <a:pathLst>
                <a:path w="1455" h="926" extrusionOk="0">
                  <a:moveTo>
                    <a:pt x="1028" y="1"/>
                  </a:moveTo>
                  <a:cubicBezTo>
                    <a:pt x="997" y="1"/>
                    <a:pt x="966" y="6"/>
                    <a:pt x="935" y="16"/>
                  </a:cubicBezTo>
                  <a:lnTo>
                    <a:pt x="333" y="167"/>
                  </a:lnTo>
                  <a:cubicBezTo>
                    <a:pt x="125" y="219"/>
                    <a:pt x="0" y="427"/>
                    <a:pt x="53" y="634"/>
                  </a:cubicBezTo>
                  <a:cubicBezTo>
                    <a:pt x="94" y="811"/>
                    <a:pt x="254" y="925"/>
                    <a:pt x="426" y="925"/>
                  </a:cubicBezTo>
                  <a:cubicBezTo>
                    <a:pt x="458" y="925"/>
                    <a:pt x="489" y="919"/>
                    <a:pt x="520" y="914"/>
                  </a:cubicBezTo>
                  <a:lnTo>
                    <a:pt x="1122" y="763"/>
                  </a:lnTo>
                  <a:cubicBezTo>
                    <a:pt x="1330" y="712"/>
                    <a:pt x="1454" y="499"/>
                    <a:pt x="1402" y="296"/>
                  </a:cubicBezTo>
                  <a:cubicBezTo>
                    <a:pt x="1361" y="121"/>
                    <a:pt x="1205" y="1"/>
                    <a:pt x="102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3868394" y="3002479"/>
              <a:ext cx="21867" cy="12228"/>
            </a:xfrm>
            <a:custGeom>
              <a:avLst/>
              <a:gdLst/>
              <a:ahLst/>
              <a:cxnLst/>
              <a:rect l="l" t="t" r="r" b="b"/>
              <a:pathLst>
                <a:path w="1377" h="770" extrusionOk="0">
                  <a:moveTo>
                    <a:pt x="389" y="1"/>
                  </a:moveTo>
                  <a:cubicBezTo>
                    <a:pt x="178" y="1"/>
                    <a:pt x="1" y="171"/>
                    <a:pt x="1" y="384"/>
                  </a:cubicBezTo>
                  <a:cubicBezTo>
                    <a:pt x="1" y="597"/>
                    <a:pt x="178" y="769"/>
                    <a:pt x="389" y="769"/>
                  </a:cubicBezTo>
                  <a:lnTo>
                    <a:pt x="992" y="769"/>
                  </a:lnTo>
                  <a:cubicBezTo>
                    <a:pt x="1205" y="769"/>
                    <a:pt x="1376" y="597"/>
                    <a:pt x="1376" y="384"/>
                  </a:cubicBezTo>
                  <a:cubicBezTo>
                    <a:pt x="1376" y="171"/>
                    <a:pt x="1205" y="1"/>
                    <a:pt x="99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3925774" y="3002812"/>
              <a:ext cx="19723" cy="12545"/>
            </a:xfrm>
            <a:custGeom>
              <a:avLst/>
              <a:gdLst/>
              <a:ahLst/>
              <a:cxnLst/>
              <a:rect l="l" t="t" r="r" b="b"/>
              <a:pathLst>
                <a:path w="1242" h="790" extrusionOk="0">
                  <a:moveTo>
                    <a:pt x="400" y="1"/>
                  </a:moveTo>
                  <a:cubicBezTo>
                    <a:pt x="197" y="1"/>
                    <a:pt x="22" y="162"/>
                    <a:pt x="10" y="368"/>
                  </a:cubicBezTo>
                  <a:cubicBezTo>
                    <a:pt x="0" y="581"/>
                    <a:pt x="166" y="763"/>
                    <a:pt x="379" y="768"/>
                  </a:cubicBezTo>
                  <a:lnTo>
                    <a:pt x="831" y="789"/>
                  </a:lnTo>
                  <a:lnTo>
                    <a:pt x="846" y="789"/>
                  </a:lnTo>
                  <a:cubicBezTo>
                    <a:pt x="1054" y="789"/>
                    <a:pt x="1225" y="629"/>
                    <a:pt x="1236" y="421"/>
                  </a:cubicBezTo>
                  <a:cubicBezTo>
                    <a:pt x="1241" y="208"/>
                    <a:pt x="1081" y="32"/>
                    <a:pt x="868" y="21"/>
                  </a:cubicBezTo>
                  <a:lnTo>
                    <a:pt x="410" y="1"/>
                  </a:ln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3981899" y="3004798"/>
              <a:ext cx="19977" cy="16229"/>
            </a:xfrm>
            <a:custGeom>
              <a:avLst/>
              <a:gdLst/>
              <a:ahLst/>
              <a:cxnLst/>
              <a:rect l="l" t="t" r="r" b="b"/>
              <a:pathLst>
                <a:path w="1258" h="1022" extrusionOk="0">
                  <a:moveTo>
                    <a:pt x="381" y="0"/>
                  </a:moveTo>
                  <a:cubicBezTo>
                    <a:pt x="168" y="5"/>
                    <a:pt x="1" y="187"/>
                    <a:pt x="7" y="399"/>
                  </a:cubicBezTo>
                  <a:cubicBezTo>
                    <a:pt x="12" y="638"/>
                    <a:pt x="163" y="851"/>
                    <a:pt x="391" y="960"/>
                  </a:cubicBezTo>
                  <a:cubicBezTo>
                    <a:pt x="484" y="1002"/>
                    <a:pt x="583" y="1022"/>
                    <a:pt x="681" y="1022"/>
                  </a:cubicBezTo>
                  <a:cubicBezTo>
                    <a:pt x="822" y="1022"/>
                    <a:pt x="956" y="976"/>
                    <a:pt x="1071" y="882"/>
                  </a:cubicBezTo>
                  <a:cubicBezTo>
                    <a:pt x="1237" y="753"/>
                    <a:pt x="1258" y="509"/>
                    <a:pt x="1122" y="343"/>
                  </a:cubicBezTo>
                  <a:cubicBezTo>
                    <a:pt x="1050" y="250"/>
                    <a:pt x="935" y="202"/>
                    <a:pt x="827" y="202"/>
                  </a:cubicBezTo>
                  <a:cubicBezTo>
                    <a:pt x="796" y="202"/>
                    <a:pt x="764" y="202"/>
                    <a:pt x="733" y="212"/>
                  </a:cubicBezTo>
                  <a:cubicBezTo>
                    <a:pt x="671" y="83"/>
                    <a:pt x="541" y="10"/>
                    <a:pt x="381"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3993048" y="3045598"/>
              <a:ext cx="12291" cy="33793"/>
            </a:xfrm>
            <a:custGeom>
              <a:avLst/>
              <a:gdLst/>
              <a:ahLst/>
              <a:cxnLst/>
              <a:rect l="l" t="t" r="r" b="b"/>
              <a:pathLst>
                <a:path w="774" h="2128" extrusionOk="0">
                  <a:moveTo>
                    <a:pt x="389" y="0"/>
                  </a:moveTo>
                  <a:cubicBezTo>
                    <a:pt x="177" y="0"/>
                    <a:pt x="0" y="172"/>
                    <a:pt x="0" y="384"/>
                  </a:cubicBezTo>
                  <a:lnTo>
                    <a:pt x="0" y="1744"/>
                  </a:lnTo>
                  <a:cubicBezTo>
                    <a:pt x="0" y="1957"/>
                    <a:pt x="177" y="2128"/>
                    <a:pt x="389" y="2128"/>
                  </a:cubicBezTo>
                  <a:cubicBezTo>
                    <a:pt x="602" y="2128"/>
                    <a:pt x="774" y="1957"/>
                    <a:pt x="774" y="1744"/>
                  </a:cubicBezTo>
                  <a:lnTo>
                    <a:pt x="774" y="384"/>
                  </a:lnTo>
                  <a:cubicBezTo>
                    <a:pt x="774" y="172"/>
                    <a:pt x="602" y="0"/>
                    <a:pt x="3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3990237" y="3115096"/>
              <a:ext cx="15515" cy="29013"/>
            </a:xfrm>
            <a:custGeom>
              <a:avLst/>
              <a:gdLst/>
              <a:ahLst/>
              <a:cxnLst/>
              <a:rect l="l" t="t" r="r" b="b"/>
              <a:pathLst>
                <a:path w="977" h="1827" extrusionOk="0">
                  <a:moveTo>
                    <a:pt x="410" y="1"/>
                  </a:moveTo>
                  <a:cubicBezTo>
                    <a:pt x="395" y="1"/>
                    <a:pt x="379" y="1"/>
                    <a:pt x="359" y="6"/>
                  </a:cubicBezTo>
                  <a:cubicBezTo>
                    <a:pt x="146" y="37"/>
                    <a:pt x="0" y="229"/>
                    <a:pt x="31" y="442"/>
                  </a:cubicBezTo>
                  <a:lnTo>
                    <a:pt x="182" y="1496"/>
                  </a:lnTo>
                  <a:cubicBezTo>
                    <a:pt x="208" y="1692"/>
                    <a:pt x="374" y="1827"/>
                    <a:pt x="561" y="1827"/>
                  </a:cubicBezTo>
                  <a:lnTo>
                    <a:pt x="618" y="1827"/>
                  </a:lnTo>
                  <a:cubicBezTo>
                    <a:pt x="831" y="1796"/>
                    <a:pt x="977" y="1599"/>
                    <a:pt x="946" y="1386"/>
                  </a:cubicBezTo>
                  <a:lnTo>
                    <a:pt x="795" y="332"/>
                  </a:lnTo>
                  <a:cubicBezTo>
                    <a:pt x="769" y="140"/>
                    <a:pt x="603" y="1"/>
                    <a:pt x="41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3994763" y="3170237"/>
              <a:ext cx="12561" cy="21851"/>
            </a:xfrm>
            <a:custGeom>
              <a:avLst/>
              <a:gdLst/>
              <a:ahLst/>
              <a:cxnLst/>
              <a:rect l="l" t="t" r="r" b="b"/>
              <a:pathLst>
                <a:path w="791" h="1376" extrusionOk="0">
                  <a:moveTo>
                    <a:pt x="405" y="1"/>
                  </a:moveTo>
                  <a:cubicBezTo>
                    <a:pt x="209" y="6"/>
                    <a:pt x="17" y="166"/>
                    <a:pt x="17" y="379"/>
                  </a:cubicBezTo>
                  <a:lnTo>
                    <a:pt x="0" y="982"/>
                  </a:lnTo>
                  <a:cubicBezTo>
                    <a:pt x="0" y="1194"/>
                    <a:pt x="167" y="1371"/>
                    <a:pt x="380" y="1376"/>
                  </a:cubicBezTo>
                  <a:lnTo>
                    <a:pt x="390" y="1376"/>
                  </a:lnTo>
                  <a:cubicBezTo>
                    <a:pt x="598" y="1376"/>
                    <a:pt x="769" y="1205"/>
                    <a:pt x="774" y="997"/>
                  </a:cubicBezTo>
                  <a:lnTo>
                    <a:pt x="785" y="391"/>
                  </a:lnTo>
                  <a:cubicBezTo>
                    <a:pt x="790" y="177"/>
                    <a:pt x="618" y="1"/>
                    <a:pt x="40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3991889" y="3223012"/>
              <a:ext cx="13276" cy="26631"/>
            </a:xfrm>
            <a:custGeom>
              <a:avLst/>
              <a:gdLst/>
              <a:ahLst/>
              <a:cxnLst/>
              <a:rect l="l" t="t" r="r" b="b"/>
              <a:pathLst>
                <a:path w="836" h="1677" extrusionOk="0">
                  <a:moveTo>
                    <a:pt x="380" y="0"/>
                  </a:moveTo>
                  <a:cubicBezTo>
                    <a:pt x="167" y="10"/>
                    <a:pt x="1" y="192"/>
                    <a:pt x="11" y="405"/>
                  </a:cubicBezTo>
                  <a:lnTo>
                    <a:pt x="52" y="1308"/>
                  </a:lnTo>
                  <a:cubicBezTo>
                    <a:pt x="63" y="1515"/>
                    <a:pt x="234" y="1677"/>
                    <a:pt x="437" y="1677"/>
                  </a:cubicBezTo>
                  <a:lnTo>
                    <a:pt x="457" y="1677"/>
                  </a:lnTo>
                  <a:cubicBezTo>
                    <a:pt x="670" y="1666"/>
                    <a:pt x="836" y="1484"/>
                    <a:pt x="826" y="1272"/>
                  </a:cubicBezTo>
                  <a:lnTo>
                    <a:pt x="784" y="369"/>
                  </a:lnTo>
                  <a:cubicBezTo>
                    <a:pt x="773" y="161"/>
                    <a:pt x="603" y="0"/>
                    <a:pt x="40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3989920" y="3275676"/>
              <a:ext cx="16150" cy="19485"/>
            </a:xfrm>
            <a:custGeom>
              <a:avLst/>
              <a:gdLst/>
              <a:ahLst/>
              <a:cxnLst/>
              <a:rect l="l" t="t" r="r" b="b"/>
              <a:pathLst>
                <a:path w="1017" h="1227" extrusionOk="0">
                  <a:moveTo>
                    <a:pt x="430" y="0"/>
                  </a:moveTo>
                  <a:cubicBezTo>
                    <a:pt x="394" y="0"/>
                    <a:pt x="353" y="5"/>
                    <a:pt x="312" y="21"/>
                  </a:cubicBezTo>
                  <a:cubicBezTo>
                    <a:pt x="109" y="89"/>
                    <a:pt x="0" y="307"/>
                    <a:pt x="68" y="510"/>
                  </a:cubicBezTo>
                  <a:lnTo>
                    <a:pt x="218" y="961"/>
                  </a:lnTo>
                  <a:cubicBezTo>
                    <a:pt x="269" y="1121"/>
                    <a:pt x="420" y="1226"/>
                    <a:pt x="586" y="1226"/>
                  </a:cubicBezTo>
                  <a:cubicBezTo>
                    <a:pt x="623" y="1226"/>
                    <a:pt x="664" y="1220"/>
                    <a:pt x="705" y="1205"/>
                  </a:cubicBezTo>
                  <a:cubicBezTo>
                    <a:pt x="908" y="1138"/>
                    <a:pt x="1017" y="920"/>
                    <a:pt x="950" y="717"/>
                  </a:cubicBezTo>
                  <a:lnTo>
                    <a:pt x="799" y="266"/>
                  </a:lnTo>
                  <a:cubicBezTo>
                    <a:pt x="748" y="105"/>
                    <a:pt x="597" y="0"/>
                    <a:pt x="43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3742993" y="3251695"/>
              <a:ext cx="23439" cy="24249"/>
            </a:xfrm>
            <a:custGeom>
              <a:avLst/>
              <a:gdLst/>
              <a:ahLst/>
              <a:cxnLst/>
              <a:rect l="l" t="t" r="r" b="b"/>
              <a:pathLst>
                <a:path w="1476" h="1527" extrusionOk="0">
                  <a:moveTo>
                    <a:pt x="1040" y="0"/>
                  </a:moveTo>
                  <a:cubicBezTo>
                    <a:pt x="925" y="0"/>
                    <a:pt x="817" y="52"/>
                    <a:pt x="738" y="145"/>
                  </a:cubicBezTo>
                  <a:lnTo>
                    <a:pt x="137" y="904"/>
                  </a:lnTo>
                  <a:cubicBezTo>
                    <a:pt x="1" y="1069"/>
                    <a:pt x="27" y="1308"/>
                    <a:pt x="194" y="1443"/>
                  </a:cubicBezTo>
                  <a:cubicBezTo>
                    <a:pt x="266" y="1500"/>
                    <a:pt x="355" y="1526"/>
                    <a:pt x="437" y="1526"/>
                  </a:cubicBezTo>
                  <a:cubicBezTo>
                    <a:pt x="552" y="1526"/>
                    <a:pt x="661" y="1479"/>
                    <a:pt x="738" y="1381"/>
                  </a:cubicBezTo>
                  <a:lnTo>
                    <a:pt x="1340" y="628"/>
                  </a:lnTo>
                  <a:cubicBezTo>
                    <a:pt x="1476" y="463"/>
                    <a:pt x="1450" y="218"/>
                    <a:pt x="1284" y="89"/>
                  </a:cubicBezTo>
                  <a:cubicBezTo>
                    <a:pt x="1211" y="32"/>
                    <a:pt x="1122" y="0"/>
                    <a:pt x="104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3831533" y="3162741"/>
              <a:ext cx="23105" cy="21851"/>
            </a:xfrm>
            <a:custGeom>
              <a:avLst/>
              <a:gdLst/>
              <a:ahLst/>
              <a:cxnLst/>
              <a:rect l="l" t="t" r="r" b="b"/>
              <a:pathLst>
                <a:path w="1455" h="1376" extrusionOk="0">
                  <a:moveTo>
                    <a:pt x="1035" y="0"/>
                  </a:moveTo>
                  <a:cubicBezTo>
                    <a:pt x="935" y="0"/>
                    <a:pt x="837" y="42"/>
                    <a:pt x="759" y="115"/>
                  </a:cubicBezTo>
                  <a:lnTo>
                    <a:pt x="157" y="717"/>
                  </a:lnTo>
                  <a:cubicBezTo>
                    <a:pt x="1" y="867"/>
                    <a:pt x="1" y="1112"/>
                    <a:pt x="152" y="1261"/>
                  </a:cubicBezTo>
                  <a:cubicBezTo>
                    <a:pt x="230" y="1335"/>
                    <a:pt x="328" y="1376"/>
                    <a:pt x="427" y="1376"/>
                  </a:cubicBezTo>
                  <a:cubicBezTo>
                    <a:pt x="525" y="1376"/>
                    <a:pt x="624" y="1340"/>
                    <a:pt x="697" y="1261"/>
                  </a:cubicBezTo>
                  <a:lnTo>
                    <a:pt x="1304" y="659"/>
                  </a:lnTo>
                  <a:cubicBezTo>
                    <a:pt x="1455" y="514"/>
                    <a:pt x="1455" y="271"/>
                    <a:pt x="1304" y="115"/>
                  </a:cubicBezTo>
                  <a:cubicBezTo>
                    <a:pt x="1232" y="42"/>
                    <a:pt x="1133" y="0"/>
                    <a:pt x="103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3783824" y="3196617"/>
              <a:ext cx="35285" cy="38588"/>
            </a:xfrm>
            <a:custGeom>
              <a:avLst/>
              <a:gdLst/>
              <a:ahLst/>
              <a:cxnLst/>
              <a:rect l="l" t="t" r="r" b="b"/>
              <a:pathLst>
                <a:path w="2222" h="2430" extrusionOk="0">
                  <a:moveTo>
                    <a:pt x="1790" y="0"/>
                  </a:moveTo>
                  <a:cubicBezTo>
                    <a:pt x="1677" y="0"/>
                    <a:pt x="1567" y="48"/>
                    <a:pt x="1490" y="141"/>
                  </a:cubicBezTo>
                  <a:lnTo>
                    <a:pt x="135" y="1802"/>
                  </a:lnTo>
                  <a:cubicBezTo>
                    <a:pt x="0" y="1962"/>
                    <a:pt x="21" y="2206"/>
                    <a:pt x="187" y="2342"/>
                  </a:cubicBezTo>
                  <a:cubicBezTo>
                    <a:pt x="259" y="2405"/>
                    <a:pt x="348" y="2429"/>
                    <a:pt x="431" y="2429"/>
                  </a:cubicBezTo>
                  <a:cubicBezTo>
                    <a:pt x="544" y="2429"/>
                    <a:pt x="654" y="2383"/>
                    <a:pt x="731" y="2290"/>
                  </a:cubicBezTo>
                  <a:lnTo>
                    <a:pt x="2087" y="629"/>
                  </a:lnTo>
                  <a:cubicBezTo>
                    <a:pt x="2221" y="462"/>
                    <a:pt x="2201" y="218"/>
                    <a:pt x="2034" y="84"/>
                  </a:cubicBezTo>
                  <a:cubicBezTo>
                    <a:pt x="1962" y="26"/>
                    <a:pt x="1874" y="0"/>
                    <a:pt x="179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3872586" y="3112698"/>
              <a:ext cx="27901" cy="26647"/>
            </a:xfrm>
            <a:custGeom>
              <a:avLst/>
              <a:gdLst/>
              <a:ahLst/>
              <a:cxnLst/>
              <a:rect l="l" t="t" r="r" b="b"/>
              <a:pathLst>
                <a:path w="1757" h="1678" extrusionOk="0">
                  <a:moveTo>
                    <a:pt x="1330" y="1"/>
                  </a:moveTo>
                  <a:cubicBezTo>
                    <a:pt x="1232" y="1"/>
                    <a:pt x="1133" y="37"/>
                    <a:pt x="1060" y="114"/>
                  </a:cubicBezTo>
                  <a:lnTo>
                    <a:pt x="152" y="1017"/>
                  </a:lnTo>
                  <a:cubicBezTo>
                    <a:pt x="1" y="1168"/>
                    <a:pt x="1" y="1412"/>
                    <a:pt x="152" y="1563"/>
                  </a:cubicBezTo>
                  <a:cubicBezTo>
                    <a:pt x="230" y="1640"/>
                    <a:pt x="328" y="1678"/>
                    <a:pt x="427" y="1678"/>
                  </a:cubicBezTo>
                  <a:cubicBezTo>
                    <a:pt x="525" y="1678"/>
                    <a:pt x="624" y="1640"/>
                    <a:pt x="697" y="1563"/>
                  </a:cubicBezTo>
                  <a:lnTo>
                    <a:pt x="1605" y="660"/>
                  </a:lnTo>
                  <a:cubicBezTo>
                    <a:pt x="1756" y="509"/>
                    <a:pt x="1756" y="265"/>
                    <a:pt x="1605" y="114"/>
                  </a:cubicBezTo>
                  <a:cubicBezTo>
                    <a:pt x="1527" y="37"/>
                    <a:pt x="1428" y="1"/>
                    <a:pt x="133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3922645" y="3062067"/>
              <a:ext cx="25472" cy="24185"/>
            </a:xfrm>
            <a:custGeom>
              <a:avLst/>
              <a:gdLst/>
              <a:ahLst/>
              <a:cxnLst/>
              <a:rect l="l" t="t" r="r" b="b"/>
              <a:pathLst>
                <a:path w="1604" h="1523" extrusionOk="0">
                  <a:moveTo>
                    <a:pt x="1178" y="1"/>
                  </a:moveTo>
                  <a:cubicBezTo>
                    <a:pt x="1079" y="1"/>
                    <a:pt x="981" y="38"/>
                    <a:pt x="904" y="111"/>
                  </a:cubicBezTo>
                  <a:lnTo>
                    <a:pt x="150" y="863"/>
                  </a:lnTo>
                  <a:cubicBezTo>
                    <a:pt x="1" y="1014"/>
                    <a:pt x="1" y="1258"/>
                    <a:pt x="150" y="1414"/>
                  </a:cubicBezTo>
                  <a:cubicBezTo>
                    <a:pt x="224" y="1486"/>
                    <a:pt x="322" y="1522"/>
                    <a:pt x="420" y="1522"/>
                  </a:cubicBezTo>
                  <a:cubicBezTo>
                    <a:pt x="519" y="1522"/>
                    <a:pt x="617" y="1486"/>
                    <a:pt x="696" y="1414"/>
                  </a:cubicBezTo>
                  <a:lnTo>
                    <a:pt x="1448" y="655"/>
                  </a:lnTo>
                  <a:cubicBezTo>
                    <a:pt x="1599" y="505"/>
                    <a:pt x="1604" y="261"/>
                    <a:pt x="1453" y="111"/>
                  </a:cubicBezTo>
                  <a:cubicBezTo>
                    <a:pt x="1376" y="38"/>
                    <a:pt x="1278" y="1"/>
                    <a:pt x="117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3963445" y="3026381"/>
              <a:ext cx="18802" cy="14689"/>
            </a:xfrm>
            <a:custGeom>
              <a:avLst/>
              <a:gdLst/>
              <a:ahLst/>
              <a:cxnLst/>
              <a:rect l="l" t="t" r="r" b="b"/>
              <a:pathLst>
                <a:path w="1184" h="925" extrusionOk="0">
                  <a:moveTo>
                    <a:pt x="743" y="1"/>
                  </a:moveTo>
                  <a:cubicBezTo>
                    <a:pt x="686" y="1"/>
                    <a:pt x="623" y="17"/>
                    <a:pt x="571" y="43"/>
                  </a:cubicBezTo>
                  <a:lnTo>
                    <a:pt x="266" y="192"/>
                  </a:lnTo>
                  <a:cubicBezTo>
                    <a:pt x="79" y="292"/>
                    <a:pt x="0" y="520"/>
                    <a:pt x="94" y="712"/>
                  </a:cubicBezTo>
                  <a:cubicBezTo>
                    <a:pt x="161" y="846"/>
                    <a:pt x="302" y="925"/>
                    <a:pt x="441" y="925"/>
                  </a:cubicBezTo>
                  <a:cubicBezTo>
                    <a:pt x="499" y="925"/>
                    <a:pt x="556" y="909"/>
                    <a:pt x="613" y="884"/>
                  </a:cubicBezTo>
                  <a:lnTo>
                    <a:pt x="914" y="733"/>
                  </a:lnTo>
                  <a:cubicBezTo>
                    <a:pt x="1107" y="640"/>
                    <a:pt x="1184" y="405"/>
                    <a:pt x="1085" y="214"/>
                  </a:cubicBezTo>
                  <a:cubicBezTo>
                    <a:pt x="1018" y="79"/>
                    <a:pt x="882" y="1"/>
                    <a:pt x="743"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4014393" y="2942970"/>
              <a:ext cx="89293" cy="68427"/>
            </a:xfrm>
            <a:custGeom>
              <a:avLst/>
              <a:gdLst/>
              <a:ahLst/>
              <a:cxnLst/>
              <a:rect l="l" t="t" r="r" b="b"/>
              <a:pathLst>
                <a:path w="5623" h="4309" extrusionOk="0">
                  <a:moveTo>
                    <a:pt x="3915" y="0"/>
                  </a:moveTo>
                  <a:lnTo>
                    <a:pt x="359" y="482"/>
                  </a:lnTo>
                  <a:cubicBezTo>
                    <a:pt x="146" y="514"/>
                    <a:pt x="0" y="705"/>
                    <a:pt x="26" y="919"/>
                  </a:cubicBezTo>
                  <a:cubicBezTo>
                    <a:pt x="53" y="1110"/>
                    <a:pt x="218" y="1251"/>
                    <a:pt x="410" y="1251"/>
                  </a:cubicBezTo>
                  <a:cubicBezTo>
                    <a:pt x="426" y="1251"/>
                    <a:pt x="441" y="1251"/>
                    <a:pt x="462" y="1246"/>
                  </a:cubicBezTo>
                  <a:lnTo>
                    <a:pt x="3057" y="897"/>
                  </a:lnTo>
                  <a:lnTo>
                    <a:pt x="882" y="3602"/>
                  </a:lnTo>
                  <a:cubicBezTo>
                    <a:pt x="789" y="3717"/>
                    <a:pt x="769" y="3872"/>
                    <a:pt x="831" y="4007"/>
                  </a:cubicBezTo>
                  <a:cubicBezTo>
                    <a:pt x="894" y="4136"/>
                    <a:pt x="1028" y="4225"/>
                    <a:pt x="1174" y="4230"/>
                  </a:cubicBezTo>
                  <a:lnTo>
                    <a:pt x="5223" y="4308"/>
                  </a:lnTo>
                  <a:lnTo>
                    <a:pt x="5233" y="4308"/>
                  </a:lnTo>
                  <a:cubicBezTo>
                    <a:pt x="5441" y="4308"/>
                    <a:pt x="5611" y="4136"/>
                    <a:pt x="5616" y="3930"/>
                  </a:cubicBezTo>
                  <a:cubicBezTo>
                    <a:pt x="5622" y="3717"/>
                    <a:pt x="5451" y="3540"/>
                    <a:pt x="5238" y="3535"/>
                  </a:cubicBezTo>
                  <a:lnTo>
                    <a:pt x="1972" y="3472"/>
                  </a:lnTo>
                  <a:lnTo>
                    <a:pt x="4267" y="628"/>
                  </a:lnTo>
                  <a:cubicBezTo>
                    <a:pt x="4365" y="504"/>
                    <a:pt x="4382" y="332"/>
                    <a:pt x="4303" y="192"/>
                  </a:cubicBezTo>
                  <a:cubicBezTo>
                    <a:pt x="4236" y="73"/>
                    <a:pt x="4106" y="0"/>
                    <a:pt x="396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3610127" y="2947322"/>
              <a:ext cx="56707" cy="94248"/>
            </a:xfrm>
            <a:custGeom>
              <a:avLst/>
              <a:gdLst/>
              <a:ahLst/>
              <a:cxnLst/>
              <a:rect l="l" t="t" r="r" b="b"/>
              <a:pathLst>
                <a:path w="3571" h="5935" extrusionOk="0">
                  <a:moveTo>
                    <a:pt x="1884" y="3837"/>
                  </a:moveTo>
                  <a:cubicBezTo>
                    <a:pt x="2149" y="3837"/>
                    <a:pt x="2456" y="3956"/>
                    <a:pt x="2549" y="4195"/>
                  </a:cubicBezTo>
                  <a:cubicBezTo>
                    <a:pt x="2679" y="4511"/>
                    <a:pt x="2377" y="4911"/>
                    <a:pt x="2035" y="5052"/>
                  </a:cubicBezTo>
                  <a:cubicBezTo>
                    <a:pt x="1827" y="5134"/>
                    <a:pt x="1604" y="5160"/>
                    <a:pt x="1371" y="5160"/>
                  </a:cubicBezTo>
                  <a:cubicBezTo>
                    <a:pt x="1204" y="5160"/>
                    <a:pt x="1033" y="5145"/>
                    <a:pt x="867" y="5124"/>
                  </a:cubicBezTo>
                  <a:lnTo>
                    <a:pt x="846" y="4216"/>
                  </a:lnTo>
                  <a:cubicBezTo>
                    <a:pt x="1158" y="4029"/>
                    <a:pt x="1484" y="3869"/>
                    <a:pt x="1817" y="3842"/>
                  </a:cubicBezTo>
                  <a:cubicBezTo>
                    <a:pt x="1838" y="3837"/>
                    <a:pt x="1858" y="3837"/>
                    <a:pt x="1884" y="3837"/>
                  </a:cubicBezTo>
                  <a:close/>
                  <a:moveTo>
                    <a:pt x="384" y="0"/>
                  </a:moveTo>
                  <a:cubicBezTo>
                    <a:pt x="171" y="7"/>
                    <a:pt x="0" y="182"/>
                    <a:pt x="5" y="395"/>
                  </a:cubicBezTo>
                  <a:lnTo>
                    <a:pt x="99" y="5472"/>
                  </a:lnTo>
                  <a:cubicBezTo>
                    <a:pt x="104" y="5659"/>
                    <a:pt x="245" y="5819"/>
                    <a:pt x="431" y="5846"/>
                  </a:cubicBezTo>
                  <a:cubicBezTo>
                    <a:pt x="717" y="5887"/>
                    <a:pt x="1038" y="5934"/>
                    <a:pt x="1371" y="5934"/>
                  </a:cubicBezTo>
                  <a:cubicBezTo>
                    <a:pt x="1687" y="5934"/>
                    <a:pt x="2009" y="5893"/>
                    <a:pt x="2320" y="5768"/>
                  </a:cubicBezTo>
                  <a:cubicBezTo>
                    <a:pt x="3026" y="5482"/>
                    <a:pt x="3571" y="4672"/>
                    <a:pt x="3266" y="3910"/>
                  </a:cubicBezTo>
                  <a:cubicBezTo>
                    <a:pt x="3062" y="3395"/>
                    <a:pt x="2502" y="3069"/>
                    <a:pt x="1879" y="3069"/>
                  </a:cubicBezTo>
                  <a:cubicBezTo>
                    <a:pt x="1838" y="3069"/>
                    <a:pt x="1795" y="3069"/>
                    <a:pt x="1754" y="3074"/>
                  </a:cubicBezTo>
                  <a:cubicBezTo>
                    <a:pt x="1422" y="3100"/>
                    <a:pt x="1117" y="3208"/>
                    <a:pt x="830" y="3344"/>
                  </a:cubicBezTo>
                  <a:lnTo>
                    <a:pt x="779" y="380"/>
                  </a:lnTo>
                  <a:cubicBezTo>
                    <a:pt x="774" y="167"/>
                    <a:pt x="592" y="12"/>
                    <a:pt x="38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a:off x="3959983" y="3342776"/>
              <a:ext cx="64886" cy="67696"/>
            </a:xfrm>
            <a:custGeom>
              <a:avLst/>
              <a:gdLst/>
              <a:ahLst/>
              <a:cxnLst/>
              <a:rect l="l" t="t" r="r" b="b"/>
              <a:pathLst>
                <a:path w="4086" h="4263" extrusionOk="0">
                  <a:moveTo>
                    <a:pt x="2108" y="775"/>
                  </a:moveTo>
                  <a:cubicBezTo>
                    <a:pt x="2202" y="775"/>
                    <a:pt x="2305" y="811"/>
                    <a:pt x="2377" y="873"/>
                  </a:cubicBezTo>
                  <a:cubicBezTo>
                    <a:pt x="2408" y="899"/>
                    <a:pt x="2446" y="940"/>
                    <a:pt x="2440" y="981"/>
                  </a:cubicBezTo>
                  <a:cubicBezTo>
                    <a:pt x="2430" y="1096"/>
                    <a:pt x="2466" y="1206"/>
                    <a:pt x="2539" y="1283"/>
                  </a:cubicBezTo>
                  <a:cubicBezTo>
                    <a:pt x="2528" y="1366"/>
                    <a:pt x="2508" y="1455"/>
                    <a:pt x="2492" y="1542"/>
                  </a:cubicBezTo>
                  <a:cubicBezTo>
                    <a:pt x="2461" y="1709"/>
                    <a:pt x="2430" y="1870"/>
                    <a:pt x="2415" y="2025"/>
                  </a:cubicBezTo>
                  <a:cubicBezTo>
                    <a:pt x="2394" y="2258"/>
                    <a:pt x="2440" y="2502"/>
                    <a:pt x="2533" y="2720"/>
                  </a:cubicBezTo>
                  <a:cubicBezTo>
                    <a:pt x="2528" y="2737"/>
                    <a:pt x="2523" y="2747"/>
                    <a:pt x="2518" y="2757"/>
                  </a:cubicBezTo>
                  <a:cubicBezTo>
                    <a:pt x="2389" y="3079"/>
                    <a:pt x="2072" y="3360"/>
                    <a:pt x="1735" y="3453"/>
                  </a:cubicBezTo>
                  <a:cubicBezTo>
                    <a:pt x="1667" y="3473"/>
                    <a:pt x="1589" y="3489"/>
                    <a:pt x="1500" y="3489"/>
                  </a:cubicBezTo>
                  <a:cubicBezTo>
                    <a:pt x="1387" y="3489"/>
                    <a:pt x="1267" y="3463"/>
                    <a:pt x="1153" y="3380"/>
                  </a:cubicBezTo>
                  <a:cubicBezTo>
                    <a:pt x="889" y="3193"/>
                    <a:pt x="810" y="2804"/>
                    <a:pt x="846" y="2507"/>
                  </a:cubicBezTo>
                  <a:cubicBezTo>
                    <a:pt x="899" y="2098"/>
                    <a:pt x="1132" y="1709"/>
                    <a:pt x="1335" y="1417"/>
                  </a:cubicBezTo>
                  <a:cubicBezTo>
                    <a:pt x="1512" y="1158"/>
                    <a:pt x="1749" y="852"/>
                    <a:pt x="2041" y="780"/>
                  </a:cubicBezTo>
                  <a:cubicBezTo>
                    <a:pt x="2061" y="775"/>
                    <a:pt x="2087" y="775"/>
                    <a:pt x="2108" y="775"/>
                  </a:cubicBezTo>
                  <a:close/>
                  <a:moveTo>
                    <a:pt x="2108" y="1"/>
                  </a:moveTo>
                  <a:cubicBezTo>
                    <a:pt x="2025" y="1"/>
                    <a:pt x="1936" y="11"/>
                    <a:pt x="1859" y="32"/>
                  </a:cubicBezTo>
                  <a:cubicBezTo>
                    <a:pt x="1308" y="162"/>
                    <a:pt x="951" y="608"/>
                    <a:pt x="696" y="981"/>
                  </a:cubicBezTo>
                  <a:cubicBezTo>
                    <a:pt x="446" y="1350"/>
                    <a:pt x="156" y="1838"/>
                    <a:pt x="84" y="2409"/>
                  </a:cubicBezTo>
                  <a:cubicBezTo>
                    <a:pt x="0" y="3053"/>
                    <a:pt x="245" y="3681"/>
                    <a:pt x="707" y="4009"/>
                  </a:cubicBezTo>
                  <a:cubicBezTo>
                    <a:pt x="940" y="4174"/>
                    <a:pt x="1210" y="4263"/>
                    <a:pt x="1500" y="4263"/>
                  </a:cubicBezTo>
                  <a:cubicBezTo>
                    <a:pt x="1646" y="4263"/>
                    <a:pt x="1797" y="4237"/>
                    <a:pt x="1948" y="4195"/>
                  </a:cubicBezTo>
                  <a:cubicBezTo>
                    <a:pt x="2399" y="4065"/>
                    <a:pt x="2813" y="3748"/>
                    <a:pt x="3069" y="3355"/>
                  </a:cubicBezTo>
                  <a:cubicBezTo>
                    <a:pt x="3193" y="3422"/>
                    <a:pt x="3328" y="3453"/>
                    <a:pt x="3457" y="3453"/>
                  </a:cubicBezTo>
                  <a:cubicBezTo>
                    <a:pt x="3577" y="3453"/>
                    <a:pt x="3697" y="3427"/>
                    <a:pt x="3816" y="3370"/>
                  </a:cubicBezTo>
                  <a:cubicBezTo>
                    <a:pt x="4003" y="3276"/>
                    <a:pt x="4085" y="3048"/>
                    <a:pt x="3992" y="2856"/>
                  </a:cubicBezTo>
                  <a:cubicBezTo>
                    <a:pt x="3925" y="2716"/>
                    <a:pt x="3790" y="2638"/>
                    <a:pt x="3644" y="2638"/>
                  </a:cubicBezTo>
                  <a:cubicBezTo>
                    <a:pt x="3587" y="2638"/>
                    <a:pt x="3530" y="2648"/>
                    <a:pt x="3479" y="2674"/>
                  </a:cubicBezTo>
                  <a:cubicBezTo>
                    <a:pt x="3467" y="2679"/>
                    <a:pt x="3462" y="2679"/>
                    <a:pt x="3457" y="2679"/>
                  </a:cubicBezTo>
                  <a:cubicBezTo>
                    <a:pt x="3447" y="2679"/>
                    <a:pt x="3436" y="2679"/>
                    <a:pt x="3416" y="2663"/>
                  </a:cubicBezTo>
                  <a:cubicBezTo>
                    <a:pt x="3395" y="2648"/>
                    <a:pt x="3380" y="2638"/>
                    <a:pt x="3364" y="2617"/>
                  </a:cubicBezTo>
                  <a:cubicBezTo>
                    <a:pt x="3474" y="2109"/>
                    <a:pt x="3431" y="1579"/>
                    <a:pt x="3333" y="1034"/>
                  </a:cubicBezTo>
                  <a:cubicBezTo>
                    <a:pt x="3338" y="806"/>
                    <a:pt x="3302" y="572"/>
                    <a:pt x="3177" y="349"/>
                  </a:cubicBezTo>
                  <a:cubicBezTo>
                    <a:pt x="3110" y="219"/>
                    <a:pt x="2975" y="147"/>
                    <a:pt x="2840" y="147"/>
                  </a:cubicBezTo>
                  <a:cubicBezTo>
                    <a:pt x="2798" y="147"/>
                    <a:pt x="2751" y="152"/>
                    <a:pt x="2710" y="167"/>
                  </a:cubicBezTo>
                  <a:cubicBezTo>
                    <a:pt x="2528" y="58"/>
                    <a:pt x="2315" y="1"/>
                    <a:pt x="210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a:off x="4125834" y="3069595"/>
              <a:ext cx="107269" cy="136838"/>
            </a:xfrm>
            <a:custGeom>
              <a:avLst/>
              <a:gdLst/>
              <a:ahLst/>
              <a:cxnLst/>
              <a:rect l="l" t="t" r="r" b="b"/>
              <a:pathLst>
                <a:path w="6755" h="8617" extrusionOk="0">
                  <a:moveTo>
                    <a:pt x="779" y="0"/>
                  </a:moveTo>
                  <a:cubicBezTo>
                    <a:pt x="568" y="5"/>
                    <a:pt x="396" y="176"/>
                    <a:pt x="396" y="389"/>
                  </a:cubicBezTo>
                  <a:cubicBezTo>
                    <a:pt x="406" y="1609"/>
                    <a:pt x="1377" y="2445"/>
                    <a:pt x="2233" y="3177"/>
                  </a:cubicBezTo>
                  <a:lnTo>
                    <a:pt x="2425" y="3348"/>
                  </a:lnTo>
                  <a:cubicBezTo>
                    <a:pt x="2555" y="3457"/>
                    <a:pt x="2674" y="3576"/>
                    <a:pt x="2794" y="3690"/>
                  </a:cubicBezTo>
                  <a:cubicBezTo>
                    <a:pt x="1833" y="4884"/>
                    <a:pt x="935" y="6125"/>
                    <a:pt x="115" y="7423"/>
                  </a:cubicBezTo>
                  <a:cubicBezTo>
                    <a:pt x="1" y="7600"/>
                    <a:pt x="58" y="7837"/>
                    <a:pt x="240" y="7952"/>
                  </a:cubicBezTo>
                  <a:cubicBezTo>
                    <a:pt x="302" y="7993"/>
                    <a:pt x="374" y="8014"/>
                    <a:pt x="443" y="8014"/>
                  </a:cubicBezTo>
                  <a:cubicBezTo>
                    <a:pt x="573" y="8014"/>
                    <a:pt x="697" y="7947"/>
                    <a:pt x="769" y="7833"/>
                  </a:cubicBezTo>
                  <a:cubicBezTo>
                    <a:pt x="1553" y="6587"/>
                    <a:pt x="2420" y="5388"/>
                    <a:pt x="3344" y="4236"/>
                  </a:cubicBezTo>
                  <a:cubicBezTo>
                    <a:pt x="4466" y="5434"/>
                    <a:pt x="5364" y="6841"/>
                    <a:pt x="5961" y="8372"/>
                  </a:cubicBezTo>
                  <a:cubicBezTo>
                    <a:pt x="6018" y="8523"/>
                    <a:pt x="6162" y="8616"/>
                    <a:pt x="6318" y="8616"/>
                  </a:cubicBezTo>
                  <a:cubicBezTo>
                    <a:pt x="6365" y="8616"/>
                    <a:pt x="6412" y="8611"/>
                    <a:pt x="6459" y="8590"/>
                  </a:cubicBezTo>
                  <a:cubicBezTo>
                    <a:pt x="6656" y="8513"/>
                    <a:pt x="6754" y="8290"/>
                    <a:pt x="6677" y="8092"/>
                  </a:cubicBezTo>
                  <a:cubicBezTo>
                    <a:pt x="6033" y="6436"/>
                    <a:pt x="5057" y="4915"/>
                    <a:pt x="3832" y="3633"/>
                  </a:cubicBezTo>
                  <a:cubicBezTo>
                    <a:pt x="4336" y="3031"/>
                    <a:pt x="4844" y="2440"/>
                    <a:pt x="5379" y="1874"/>
                  </a:cubicBezTo>
                  <a:cubicBezTo>
                    <a:pt x="5525" y="1718"/>
                    <a:pt x="5520" y="1474"/>
                    <a:pt x="5364" y="1328"/>
                  </a:cubicBezTo>
                  <a:cubicBezTo>
                    <a:pt x="5290" y="1256"/>
                    <a:pt x="5192" y="1225"/>
                    <a:pt x="5098" y="1225"/>
                  </a:cubicBezTo>
                  <a:cubicBezTo>
                    <a:pt x="4995" y="1225"/>
                    <a:pt x="4897" y="1266"/>
                    <a:pt x="4818" y="1345"/>
                  </a:cubicBezTo>
                  <a:cubicBezTo>
                    <a:pt x="4289" y="1910"/>
                    <a:pt x="3780" y="2492"/>
                    <a:pt x="3282" y="3089"/>
                  </a:cubicBezTo>
                  <a:cubicBezTo>
                    <a:pt x="3168" y="2979"/>
                    <a:pt x="3053" y="2871"/>
                    <a:pt x="2935" y="2766"/>
                  </a:cubicBezTo>
                  <a:lnTo>
                    <a:pt x="2736" y="2595"/>
                  </a:lnTo>
                  <a:cubicBezTo>
                    <a:pt x="1969" y="1936"/>
                    <a:pt x="1174" y="1251"/>
                    <a:pt x="1169" y="384"/>
                  </a:cubicBezTo>
                  <a:cubicBezTo>
                    <a:pt x="1164" y="171"/>
                    <a:pt x="992" y="0"/>
                    <a:pt x="77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36"/>
          <p:cNvGrpSpPr/>
          <p:nvPr/>
        </p:nvGrpSpPr>
        <p:grpSpPr>
          <a:xfrm>
            <a:off x="5577316" y="2495183"/>
            <a:ext cx="607063" cy="611762"/>
            <a:chOff x="5612475" y="2833900"/>
            <a:chExt cx="537224" cy="541383"/>
          </a:xfrm>
        </p:grpSpPr>
        <p:sp>
          <p:nvSpPr>
            <p:cNvPr id="432" name="Google Shape;432;p36"/>
            <p:cNvSpPr/>
            <p:nvPr/>
          </p:nvSpPr>
          <p:spPr>
            <a:xfrm>
              <a:off x="5612475" y="2833900"/>
              <a:ext cx="537224" cy="321365"/>
            </a:xfrm>
            <a:custGeom>
              <a:avLst/>
              <a:gdLst/>
              <a:ahLst/>
              <a:cxnLst/>
              <a:rect l="l" t="t" r="r" b="b"/>
              <a:pathLst>
                <a:path w="40908" h="24471" extrusionOk="0">
                  <a:moveTo>
                    <a:pt x="1297" y="966"/>
                  </a:moveTo>
                  <a:lnTo>
                    <a:pt x="13355" y="8150"/>
                  </a:lnTo>
                  <a:lnTo>
                    <a:pt x="12358" y="9142"/>
                  </a:lnTo>
                  <a:cubicBezTo>
                    <a:pt x="12209" y="9293"/>
                    <a:pt x="12209" y="9537"/>
                    <a:pt x="12358" y="9686"/>
                  </a:cubicBezTo>
                  <a:cubicBezTo>
                    <a:pt x="12432" y="9765"/>
                    <a:pt x="12530" y="9801"/>
                    <a:pt x="12634" y="9801"/>
                  </a:cubicBezTo>
                  <a:cubicBezTo>
                    <a:pt x="12732" y="9801"/>
                    <a:pt x="12826" y="9765"/>
                    <a:pt x="12904" y="9693"/>
                  </a:cubicBezTo>
                  <a:lnTo>
                    <a:pt x="13963" y="8634"/>
                  </a:lnTo>
                  <a:cubicBezTo>
                    <a:pt x="13989" y="8608"/>
                    <a:pt x="14004" y="8576"/>
                    <a:pt x="14020" y="8545"/>
                  </a:cubicBezTo>
                  <a:lnTo>
                    <a:pt x="39118" y="23495"/>
                  </a:lnTo>
                  <a:lnTo>
                    <a:pt x="9162" y="23614"/>
                  </a:lnTo>
                  <a:lnTo>
                    <a:pt x="8834" y="14556"/>
                  </a:lnTo>
                  <a:cubicBezTo>
                    <a:pt x="8824" y="14353"/>
                    <a:pt x="8663" y="14182"/>
                    <a:pt x="8460" y="14182"/>
                  </a:cubicBezTo>
                  <a:lnTo>
                    <a:pt x="8434" y="14182"/>
                  </a:lnTo>
                  <a:cubicBezTo>
                    <a:pt x="8367" y="14187"/>
                    <a:pt x="8310" y="14209"/>
                    <a:pt x="8259" y="14240"/>
                  </a:cubicBezTo>
                  <a:lnTo>
                    <a:pt x="8254" y="14125"/>
                  </a:lnTo>
                  <a:lnTo>
                    <a:pt x="1002" y="14068"/>
                  </a:lnTo>
                  <a:lnTo>
                    <a:pt x="1297" y="966"/>
                  </a:lnTo>
                  <a:close/>
                  <a:moveTo>
                    <a:pt x="981" y="14836"/>
                  </a:moveTo>
                  <a:lnTo>
                    <a:pt x="8072" y="14894"/>
                  </a:lnTo>
                  <a:lnTo>
                    <a:pt x="8388" y="23614"/>
                  </a:lnTo>
                  <a:lnTo>
                    <a:pt x="1323" y="23639"/>
                  </a:lnTo>
                  <a:lnTo>
                    <a:pt x="2356" y="22508"/>
                  </a:lnTo>
                  <a:cubicBezTo>
                    <a:pt x="2497" y="22352"/>
                    <a:pt x="2486" y="22108"/>
                    <a:pt x="2330" y="21964"/>
                  </a:cubicBezTo>
                  <a:cubicBezTo>
                    <a:pt x="2258" y="21895"/>
                    <a:pt x="2164" y="21864"/>
                    <a:pt x="2071" y="21864"/>
                  </a:cubicBezTo>
                  <a:cubicBezTo>
                    <a:pt x="1967" y="21864"/>
                    <a:pt x="1858" y="21906"/>
                    <a:pt x="1785" y="21988"/>
                  </a:cubicBezTo>
                  <a:lnTo>
                    <a:pt x="794" y="23078"/>
                  </a:lnTo>
                  <a:lnTo>
                    <a:pt x="981" y="14836"/>
                  </a:lnTo>
                  <a:close/>
                  <a:moveTo>
                    <a:pt x="918" y="1"/>
                  </a:moveTo>
                  <a:cubicBezTo>
                    <a:pt x="705" y="1"/>
                    <a:pt x="545" y="172"/>
                    <a:pt x="540" y="380"/>
                  </a:cubicBezTo>
                  <a:lnTo>
                    <a:pt x="0" y="24024"/>
                  </a:lnTo>
                  <a:cubicBezTo>
                    <a:pt x="0" y="24127"/>
                    <a:pt x="36" y="24226"/>
                    <a:pt x="109" y="24299"/>
                  </a:cubicBezTo>
                  <a:cubicBezTo>
                    <a:pt x="181" y="24377"/>
                    <a:pt x="281" y="24418"/>
                    <a:pt x="384" y="24418"/>
                  </a:cubicBezTo>
                  <a:lnTo>
                    <a:pt x="389" y="24418"/>
                  </a:lnTo>
                  <a:lnTo>
                    <a:pt x="8565" y="24387"/>
                  </a:lnTo>
                  <a:cubicBezTo>
                    <a:pt x="8627" y="24434"/>
                    <a:pt x="8705" y="24470"/>
                    <a:pt x="8788" y="24470"/>
                  </a:cubicBezTo>
                  <a:cubicBezTo>
                    <a:pt x="8793" y="24470"/>
                    <a:pt x="8798" y="24470"/>
                    <a:pt x="8803" y="24465"/>
                  </a:cubicBezTo>
                  <a:cubicBezTo>
                    <a:pt x="8886" y="24465"/>
                    <a:pt x="8959" y="24429"/>
                    <a:pt x="9021" y="24382"/>
                  </a:cubicBezTo>
                  <a:lnTo>
                    <a:pt x="40426" y="24262"/>
                  </a:lnTo>
                  <a:cubicBezTo>
                    <a:pt x="40493" y="24262"/>
                    <a:pt x="40555" y="24237"/>
                    <a:pt x="40613" y="24206"/>
                  </a:cubicBezTo>
                  <a:cubicBezTo>
                    <a:pt x="40690" y="24175"/>
                    <a:pt x="40757" y="24122"/>
                    <a:pt x="40799" y="24050"/>
                  </a:cubicBezTo>
                  <a:cubicBezTo>
                    <a:pt x="40908" y="23868"/>
                    <a:pt x="40851" y="23629"/>
                    <a:pt x="40664" y="23521"/>
                  </a:cubicBezTo>
                  <a:lnTo>
                    <a:pt x="1287" y="63"/>
                  </a:lnTo>
                  <a:cubicBezTo>
                    <a:pt x="1225" y="27"/>
                    <a:pt x="1158" y="7"/>
                    <a:pt x="1090" y="7"/>
                  </a:cubicBezTo>
                  <a:cubicBezTo>
                    <a:pt x="1064" y="7"/>
                    <a:pt x="1033" y="12"/>
                    <a:pt x="1002" y="17"/>
                  </a:cubicBezTo>
                  <a:cubicBezTo>
                    <a:pt x="981" y="12"/>
                    <a:pt x="960" y="1"/>
                    <a:pt x="93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5646080" y="3093478"/>
              <a:ext cx="21340" cy="18070"/>
            </a:xfrm>
            <a:custGeom>
              <a:avLst/>
              <a:gdLst/>
              <a:ahLst/>
              <a:cxnLst/>
              <a:rect l="l" t="t" r="r" b="b"/>
              <a:pathLst>
                <a:path w="1625" h="1376" extrusionOk="0">
                  <a:moveTo>
                    <a:pt x="1189" y="0"/>
                  </a:moveTo>
                  <a:cubicBezTo>
                    <a:pt x="1105" y="0"/>
                    <a:pt x="1023" y="31"/>
                    <a:pt x="949" y="89"/>
                  </a:cubicBezTo>
                  <a:lnTo>
                    <a:pt x="197" y="690"/>
                  </a:lnTo>
                  <a:cubicBezTo>
                    <a:pt x="31" y="820"/>
                    <a:pt x="0" y="1064"/>
                    <a:pt x="135" y="1231"/>
                  </a:cubicBezTo>
                  <a:cubicBezTo>
                    <a:pt x="213" y="1329"/>
                    <a:pt x="322" y="1376"/>
                    <a:pt x="436" y="1376"/>
                  </a:cubicBezTo>
                  <a:cubicBezTo>
                    <a:pt x="518" y="1376"/>
                    <a:pt x="607" y="1349"/>
                    <a:pt x="674" y="1293"/>
                  </a:cubicBezTo>
                  <a:lnTo>
                    <a:pt x="1433" y="690"/>
                  </a:lnTo>
                  <a:cubicBezTo>
                    <a:pt x="1598" y="556"/>
                    <a:pt x="1625" y="312"/>
                    <a:pt x="1490" y="146"/>
                  </a:cubicBezTo>
                  <a:cubicBezTo>
                    <a:pt x="1417" y="53"/>
                    <a:pt x="1303" y="0"/>
                    <a:pt x="11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5673407" y="3063419"/>
              <a:ext cx="19305" cy="20053"/>
            </a:xfrm>
            <a:custGeom>
              <a:avLst/>
              <a:gdLst/>
              <a:ahLst/>
              <a:cxnLst/>
              <a:rect l="l" t="t" r="r" b="b"/>
              <a:pathLst>
                <a:path w="1470" h="1527" extrusionOk="0">
                  <a:moveTo>
                    <a:pt x="1039" y="1"/>
                  </a:moveTo>
                  <a:cubicBezTo>
                    <a:pt x="924" y="1"/>
                    <a:pt x="811" y="47"/>
                    <a:pt x="732" y="145"/>
                  </a:cubicBezTo>
                  <a:lnTo>
                    <a:pt x="130" y="898"/>
                  </a:lnTo>
                  <a:cubicBezTo>
                    <a:pt x="1" y="1065"/>
                    <a:pt x="26" y="1309"/>
                    <a:pt x="193" y="1443"/>
                  </a:cubicBezTo>
                  <a:cubicBezTo>
                    <a:pt x="265" y="1501"/>
                    <a:pt x="348" y="1527"/>
                    <a:pt x="431" y="1527"/>
                  </a:cubicBezTo>
                  <a:cubicBezTo>
                    <a:pt x="545" y="1527"/>
                    <a:pt x="660" y="1474"/>
                    <a:pt x="737" y="1381"/>
                  </a:cubicBezTo>
                  <a:lnTo>
                    <a:pt x="1340" y="624"/>
                  </a:lnTo>
                  <a:cubicBezTo>
                    <a:pt x="1470" y="457"/>
                    <a:pt x="1443" y="213"/>
                    <a:pt x="1278" y="83"/>
                  </a:cubicBezTo>
                  <a:cubicBezTo>
                    <a:pt x="1204" y="26"/>
                    <a:pt x="1122" y="1"/>
                    <a:pt x="103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5699369" y="3033898"/>
              <a:ext cx="17414" cy="18083"/>
            </a:xfrm>
            <a:custGeom>
              <a:avLst/>
              <a:gdLst/>
              <a:ahLst/>
              <a:cxnLst/>
              <a:rect l="l" t="t" r="r" b="b"/>
              <a:pathLst>
                <a:path w="1326" h="1377" extrusionOk="0">
                  <a:moveTo>
                    <a:pt x="889" y="0"/>
                  </a:moveTo>
                  <a:cubicBezTo>
                    <a:pt x="774" y="0"/>
                    <a:pt x="655" y="52"/>
                    <a:pt x="583" y="156"/>
                  </a:cubicBezTo>
                  <a:lnTo>
                    <a:pt x="130" y="764"/>
                  </a:lnTo>
                  <a:cubicBezTo>
                    <a:pt x="1" y="934"/>
                    <a:pt x="37" y="1174"/>
                    <a:pt x="209" y="1303"/>
                  </a:cubicBezTo>
                  <a:cubicBezTo>
                    <a:pt x="281" y="1351"/>
                    <a:pt x="360" y="1377"/>
                    <a:pt x="442" y="1377"/>
                  </a:cubicBezTo>
                  <a:cubicBezTo>
                    <a:pt x="556" y="1377"/>
                    <a:pt x="676" y="1324"/>
                    <a:pt x="748" y="1221"/>
                  </a:cubicBezTo>
                  <a:lnTo>
                    <a:pt x="1201" y="613"/>
                  </a:lnTo>
                  <a:cubicBezTo>
                    <a:pt x="1325" y="442"/>
                    <a:pt x="1288" y="203"/>
                    <a:pt x="1117" y="74"/>
                  </a:cubicBezTo>
                  <a:cubicBezTo>
                    <a:pt x="1050" y="21"/>
                    <a:pt x="971" y="0"/>
                    <a:pt x="8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727051" y="2998245"/>
              <a:ext cx="17532" cy="20053"/>
            </a:xfrm>
            <a:custGeom>
              <a:avLst/>
              <a:gdLst/>
              <a:ahLst/>
              <a:cxnLst/>
              <a:rect l="l" t="t" r="r" b="b"/>
              <a:pathLst>
                <a:path w="1335" h="1527" extrusionOk="0">
                  <a:moveTo>
                    <a:pt x="893" y="1"/>
                  </a:moveTo>
                  <a:cubicBezTo>
                    <a:pt x="763" y="1"/>
                    <a:pt x="634" y="68"/>
                    <a:pt x="566" y="187"/>
                  </a:cubicBezTo>
                  <a:lnTo>
                    <a:pt x="109" y="940"/>
                  </a:lnTo>
                  <a:cubicBezTo>
                    <a:pt x="1" y="1127"/>
                    <a:pt x="63" y="1361"/>
                    <a:pt x="245" y="1469"/>
                  </a:cubicBezTo>
                  <a:cubicBezTo>
                    <a:pt x="307" y="1507"/>
                    <a:pt x="374" y="1527"/>
                    <a:pt x="442" y="1527"/>
                  </a:cubicBezTo>
                  <a:cubicBezTo>
                    <a:pt x="571" y="1527"/>
                    <a:pt x="701" y="1459"/>
                    <a:pt x="774" y="1340"/>
                  </a:cubicBezTo>
                  <a:lnTo>
                    <a:pt x="1225" y="582"/>
                  </a:lnTo>
                  <a:cubicBezTo>
                    <a:pt x="1335" y="400"/>
                    <a:pt x="1278" y="168"/>
                    <a:pt x="1091" y="53"/>
                  </a:cubicBezTo>
                  <a:cubicBezTo>
                    <a:pt x="1028" y="17"/>
                    <a:pt x="961" y="1"/>
                    <a:pt x="893"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5753157" y="2968541"/>
              <a:ext cx="19029" cy="18070"/>
            </a:xfrm>
            <a:custGeom>
              <a:avLst/>
              <a:gdLst/>
              <a:ahLst/>
              <a:cxnLst/>
              <a:rect l="l" t="t" r="r" b="b"/>
              <a:pathLst>
                <a:path w="1449" h="1376" extrusionOk="0">
                  <a:moveTo>
                    <a:pt x="1029" y="0"/>
                  </a:moveTo>
                  <a:cubicBezTo>
                    <a:pt x="929" y="0"/>
                    <a:pt x="831" y="36"/>
                    <a:pt x="753" y="114"/>
                  </a:cubicBezTo>
                  <a:lnTo>
                    <a:pt x="150" y="717"/>
                  </a:lnTo>
                  <a:cubicBezTo>
                    <a:pt x="1" y="866"/>
                    <a:pt x="1" y="1110"/>
                    <a:pt x="150" y="1261"/>
                  </a:cubicBezTo>
                  <a:cubicBezTo>
                    <a:pt x="224" y="1333"/>
                    <a:pt x="322" y="1376"/>
                    <a:pt x="421" y="1376"/>
                  </a:cubicBezTo>
                  <a:cubicBezTo>
                    <a:pt x="519" y="1376"/>
                    <a:pt x="618" y="1333"/>
                    <a:pt x="696" y="1261"/>
                  </a:cubicBezTo>
                  <a:lnTo>
                    <a:pt x="1298" y="659"/>
                  </a:lnTo>
                  <a:cubicBezTo>
                    <a:pt x="1449" y="509"/>
                    <a:pt x="1449" y="264"/>
                    <a:pt x="1298" y="114"/>
                  </a:cubicBezTo>
                  <a:cubicBezTo>
                    <a:pt x="1226" y="36"/>
                    <a:pt x="1127" y="0"/>
                    <a:pt x="102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5901482" y="2920820"/>
              <a:ext cx="69602" cy="71927"/>
            </a:xfrm>
            <a:custGeom>
              <a:avLst/>
              <a:gdLst/>
              <a:ahLst/>
              <a:cxnLst/>
              <a:rect l="l" t="t" r="r" b="b"/>
              <a:pathLst>
                <a:path w="5300" h="5477" extrusionOk="0">
                  <a:moveTo>
                    <a:pt x="4870" y="0"/>
                  </a:moveTo>
                  <a:cubicBezTo>
                    <a:pt x="4776" y="0"/>
                    <a:pt x="4683" y="31"/>
                    <a:pt x="4610" y="99"/>
                  </a:cubicBezTo>
                  <a:lnTo>
                    <a:pt x="2544" y="1967"/>
                  </a:lnTo>
                  <a:lnTo>
                    <a:pt x="1423" y="254"/>
                  </a:lnTo>
                  <a:cubicBezTo>
                    <a:pt x="1351" y="140"/>
                    <a:pt x="1226" y="78"/>
                    <a:pt x="1101" y="78"/>
                  </a:cubicBezTo>
                  <a:cubicBezTo>
                    <a:pt x="1028" y="78"/>
                    <a:pt x="951" y="99"/>
                    <a:pt x="888" y="140"/>
                  </a:cubicBezTo>
                  <a:cubicBezTo>
                    <a:pt x="712" y="254"/>
                    <a:pt x="659" y="499"/>
                    <a:pt x="774" y="676"/>
                  </a:cubicBezTo>
                  <a:lnTo>
                    <a:pt x="1962" y="2492"/>
                  </a:lnTo>
                  <a:lnTo>
                    <a:pt x="172" y="4111"/>
                  </a:lnTo>
                  <a:cubicBezTo>
                    <a:pt x="11" y="4251"/>
                    <a:pt x="0" y="4495"/>
                    <a:pt x="146" y="4656"/>
                  </a:cubicBezTo>
                  <a:cubicBezTo>
                    <a:pt x="218" y="4739"/>
                    <a:pt x="328" y="4780"/>
                    <a:pt x="431" y="4780"/>
                  </a:cubicBezTo>
                  <a:cubicBezTo>
                    <a:pt x="525" y="4780"/>
                    <a:pt x="613" y="4749"/>
                    <a:pt x="690" y="4682"/>
                  </a:cubicBezTo>
                  <a:lnTo>
                    <a:pt x="2388" y="3146"/>
                  </a:lnTo>
                  <a:lnTo>
                    <a:pt x="3800" y="5300"/>
                  </a:lnTo>
                  <a:cubicBezTo>
                    <a:pt x="3873" y="5414"/>
                    <a:pt x="3998" y="5477"/>
                    <a:pt x="4122" y="5477"/>
                  </a:cubicBezTo>
                  <a:cubicBezTo>
                    <a:pt x="4195" y="5477"/>
                    <a:pt x="4267" y="5456"/>
                    <a:pt x="4334" y="5409"/>
                  </a:cubicBezTo>
                  <a:cubicBezTo>
                    <a:pt x="4511" y="5295"/>
                    <a:pt x="4563" y="5056"/>
                    <a:pt x="4444" y="4880"/>
                  </a:cubicBezTo>
                  <a:lnTo>
                    <a:pt x="2970" y="2621"/>
                  </a:lnTo>
                  <a:lnTo>
                    <a:pt x="5129" y="669"/>
                  </a:lnTo>
                  <a:cubicBezTo>
                    <a:pt x="5285" y="530"/>
                    <a:pt x="5300" y="286"/>
                    <a:pt x="5155" y="125"/>
                  </a:cubicBezTo>
                  <a:cubicBezTo>
                    <a:pt x="5077" y="41"/>
                    <a:pt x="4973" y="0"/>
                    <a:pt x="487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668916" y="3244797"/>
              <a:ext cx="92033" cy="87003"/>
            </a:xfrm>
            <a:custGeom>
              <a:avLst/>
              <a:gdLst/>
              <a:ahLst/>
              <a:cxnLst/>
              <a:rect l="l" t="t" r="r" b="b"/>
              <a:pathLst>
                <a:path w="7008" h="6625" extrusionOk="0">
                  <a:moveTo>
                    <a:pt x="2621" y="1"/>
                  </a:moveTo>
                  <a:cubicBezTo>
                    <a:pt x="2231" y="1"/>
                    <a:pt x="1790" y="125"/>
                    <a:pt x="1318" y="379"/>
                  </a:cubicBezTo>
                  <a:cubicBezTo>
                    <a:pt x="976" y="566"/>
                    <a:pt x="597" y="810"/>
                    <a:pt x="343" y="1184"/>
                  </a:cubicBezTo>
                  <a:cubicBezTo>
                    <a:pt x="25" y="1646"/>
                    <a:pt x="0" y="2233"/>
                    <a:pt x="281" y="2643"/>
                  </a:cubicBezTo>
                  <a:cubicBezTo>
                    <a:pt x="353" y="2751"/>
                    <a:pt x="477" y="2814"/>
                    <a:pt x="602" y="2814"/>
                  </a:cubicBezTo>
                  <a:cubicBezTo>
                    <a:pt x="674" y="2814"/>
                    <a:pt x="748" y="2794"/>
                    <a:pt x="815" y="2746"/>
                  </a:cubicBezTo>
                  <a:cubicBezTo>
                    <a:pt x="991" y="2627"/>
                    <a:pt x="1038" y="2389"/>
                    <a:pt x="918" y="2212"/>
                  </a:cubicBezTo>
                  <a:cubicBezTo>
                    <a:pt x="804" y="2046"/>
                    <a:pt x="866" y="1786"/>
                    <a:pt x="981" y="1615"/>
                  </a:cubicBezTo>
                  <a:cubicBezTo>
                    <a:pt x="1141" y="1376"/>
                    <a:pt x="1417" y="1205"/>
                    <a:pt x="1687" y="1060"/>
                  </a:cubicBezTo>
                  <a:cubicBezTo>
                    <a:pt x="1982" y="899"/>
                    <a:pt x="2330" y="774"/>
                    <a:pt x="2621" y="774"/>
                  </a:cubicBezTo>
                  <a:cubicBezTo>
                    <a:pt x="2792" y="774"/>
                    <a:pt x="2943" y="815"/>
                    <a:pt x="3046" y="925"/>
                  </a:cubicBezTo>
                  <a:cubicBezTo>
                    <a:pt x="3239" y="1117"/>
                    <a:pt x="3244" y="1474"/>
                    <a:pt x="3233" y="1677"/>
                  </a:cubicBezTo>
                  <a:cubicBezTo>
                    <a:pt x="3187" y="2341"/>
                    <a:pt x="2907" y="2981"/>
                    <a:pt x="2605" y="3654"/>
                  </a:cubicBezTo>
                  <a:cubicBezTo>
                    <a:pt x="2248" y="4475"/>
                    <a:pt x="1874" y="5316"/>
                    <a:pt x="1925" y="6261"/>
                  </a:cubicBezTo>
                  <a:cubicBezTo>
                    <a:pt x="1931" y="6364"/>
                    <a:pt x="1982" y="6464"/>
                    <a:pt x="2066" y="6536"/>
                  </a:cubicBezTo>
                  <a:cubicBezTo>
                    <a:pt x="2133" y="6593"/>
                    <a:pt x="2221" y="6624"/>
                    <a:pt x="2310" y="6624"/>
                  </a:cubicBezTo>
                  <a:cubicBezTo>
                    <a:pt x="2325" y="6624"/>
                    <a:pt x="2341" y="6624"/>
                    <a:pt x="2361" y="6619"/>
                  </a:cubicBezTo>
                  <a:cubicBezTo>
                    <a:pt x="4028" y="6411"/>
                    <a:pt x="5621" y="5659"/>
                    <a:pt x="6846" y="4507"/>
                  </a:cubicBezTo>
                  <a:cubicBezTo>
                    <a:pt x="7001" y="4361"/>
                    <a:pt x="7008" y="4117"/>
                    <a:pt x="6862" y="3961"/>
                  </a:cubicBezTo>
                  <a:cubicBezTo>
                    <a:pt x="6790" y="3884"/>
                    <a:pt x="6685" y="3841"/>
                    <a:pt x="6582" y="3841"/>
                  </a:cubicBezTo>
                  <a:cubicBezTo>
                    <a:pt x="6488" y="3841"/>
                    <a:pt x="6390" y="3879"/>
                    <a:pt x="6316" y="3946"/>
                  </a:cubicBezTo>
                  <a:cubicBezTo>
                    <a:pt x="5320" y="4885"/>
                    <a:pt x="4054" y="5523"/>
                    <a:pt x="2710" y="5784"/>
                  </a:cubicBezTo>
                  <a:cubicBezTo>
                    <a:pt x="2777" y="5181"/>
                    <a:pt x="3041" y="4589"/>
                    <a:pt x="3311" y="3966"/>
                  </a:cubicBezTo>
                  <a:cubicBezTo>
                    <a:pt x="3623" y="3261"/>
                    <a:pt x="3944" y="2528"/>
                    <a:pt x="4002" y="1730"/>
                  </a:cubicBezTo>
                  <a:cubicBezTo>
                    <a:pt x="4043" y="1153"/>
                    <a:pt x="3898" y="686"/>
                    <a:pt x="3592" y="374"/>
                  </a:cubicBezTo>
                  <a:cubicBezTo>
                    <a:pt x="3338" y="125"/>
                    <a:pt x="3005" y="1"/>
                    <a:pt x="262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5770531" y="3251560"/>
              <a:ext cx="48761" cy="67685"/>
            </a:xfrm>
            <a:custGeom>
              <a:avLst/>
              <a:gdLst/>
              <a:ahLst/>
              <a:cxnLst/>
              <a:rect l="l" t="t" r="r" b="b"/>
              <a:pathLst>
                <a:path w="3713" h="5154" extrusionOk="0">
                  <a:moveTo>
                    <a:pt x="552" y="0"/>
                  </a:moveTo>
                  <a:cubicBezTo>
                    <a:pt x="432" y="0"/>
                    <a:pt x="307" y="56"/>
                    <a:pt x="235" y="166"/>
                  </a:cubicBezTo>
                  <a:cubicBezTo>
                    <a:pt x="116" y="343"/>
                    <a:pt x="157" y="581"/>
                    <a:pt x="334" y="705"/>
                  </a:cubicBezTo>
                  <a:cubicBezTo>
                    <a:pt x="770" y="1007"/>
                    <a:pt x="1158" y="1380"/>
                    <a:pt x="1491" y="1795"/>
                  </a:cubicBezTo>
                  <a:cubicBezTo>
                    <a:pt x="821" y="2647"/>
                    <a:pt x="317" y="3633"/>
                    <a:pt x="53" y="4677"/>
                  </a:cubicBezTo>
                  <a:cubicBezTo>
                    <a:pt x="1" y="4884"/>
                    <a:pt x="126" y="5092"/>
                    <a:pt x="334" y="5144"/>
                  </a:cubicBezTo>
                  <a:cubicBezTo>
                    <a:pt x="365" y="5154"/>
                    <a:pt x="396" y="5154"/>
                    <a:pt x="427" y="5154"/>
                  </a:cubicBezTo>
                  <a:cubicBezTo>
                    <a:pt x="598" y="5154"/>
                    <a:pt x="753" y="5039"/>
                    <a:pt x="801" y="4864"/>
                  </a:cubicBezTo>
                  <a:cubicBezTo>
                    <a:pt x="1019" y="4007"/>
                    <a:pt x="1419" y="3187"/>
                    <a:pt x="1953" y="2466"/>
                  </a:cubicBezTo>
                  <a:cubicBezTo>
                    <a:pt x="2301" y="3062"/>
                    <a:pt x="2555" y="3716"/>
                    <a:pt x="2664" y="4391"/>
                  </a:cubicBezTo>
                  <a:cubicBezTo>
                    <a:pt x="2696" y="4578"/>
                    <a:pt x="2856" y="4713"/>
                    <a:pt x="3043" y="4713"/>
                  </a:cubicBezTo>
                  <a:cubicBezTo>
                    <a:pt x="3063" y="4713"/>
                    <a:pt x="3084" y="4713"/>
                    <a:pt x="3105" y="4708"/>
                  </a:cubicBezTo>
                  <a:cubicBezTo>
                    <a:pt x="3318" y="4672"/>
                    <a:pt x="3458" y="4474"/>
                    <a:pt x="3422" y="4267"/>
                  </a:cubicBezTo>
                  <a:cubicBezTo>
                    <a:pt x="3281" y="3395"/>
                    <a:pt x="2950" y="2564"/>
                    <a:pt x="2478" y="1831"/>
                  </a:cubicBezTo>
                  <a:cubicBezTo>
                    <a:pt x="2789" y="1495"/>
                    <a:pt x="3125" y="1189"/>
                    <a:pt x="3499" y="923"/>
                  </a:cubicBezTo>
                  <a:cubicBezTo>
                    <a:pt x="3671" y="799"/>
                    <a:pt x="3712" y="561"/>
                    <a:pt x="3588" y="389"/>
                  </a:cubicBezTo>
                  <a:cubicBezTo>
                    <a:pt x="3515" y="280"/>
                    <a:pt x="3396" y="223"/>
                    <a:pt x="3276" y="223"/>
                  </a:cubicBezTo>
                  <a:cubicBezTo>
                    <a:pt x="3199" y="223"/>
                    <a:pt x="3120" y="249"/>
                    <a:pt x="3048" y="295"/>
                  </a:cubicBezTo>
                  <a:cubicBezTo>
                    <a:pt x="2674" y="566"/>
                    <a:pt x="2327" y="872"/>
                    <a:pt x="2004" y="1204"/>
                  </a:cubicBezTo>
                  <a:cubicBezTo>
                    <a:pt x="1647" y="779"/>
                    <a:pt x="1237" y="389"/>
                    <a:pt x="770" y="72"/>
                  </a:cubicBezTo>
                  <a:cubicBezTo>
                    <a:pt x="707" y="25"/>
                    <a:pt x="629" y="0"/>
                    <a:pt x="55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5837608" y="3234160"/>
              <a:ext cx="53187" cy="78887"/>
            </a:xfrm>
            <a:custGeom>
              <a:avLst/>
              <a:gdLst/>
              <a:ahLst/>
              <a:cxnLst/>
              <a:rect l="l" t="t" r="r" b="b"/>
              <a:pathLst>
                <a:path w="4050" h="6007" extrusionOk="0">
                  <a:moveTo>
                    <a:pt x="2181" y="2923"/>
                  </a:moveTo>
                  <a:cubicBezTo>
                    <a:pt x="2284" y="2923"/>
                    <a:pt x="2389" y="2933"/>
                    <a:pt x="2492" y="2960"/>
                  </a:cubicBezTo>
                  <a:cubicBezTo>
                    <a:pt x="2794" y="3038"/>
                    <a:pt x="3012" y="3219"/>
                    <a:pt x="3100" y="3458"/>
                  </a:cubicBezTo>
                  <a:cubicBezTo>
                    <a:pt x="3225" y="3810"/>
                    <a:pt x="3094" y="4263"/>
                    <a:pt x="2778" y="4584"/>
                  </a:cubicBezTo>
                  <a:cubicBezTo>
                    <a:pt x="2492" y="4881"/>
                    <a:pt x="2072" y="5082"/>
                    <a:pt x="1501" y="5212"/>
                  </a:cubicBezTo>
                  <a:cubicBezTo>
                    <a:pt x="1428" y="5228"/>
                    <a:pt x="1356" y="5238"/>
                    <a:pt x="1294" y="5238"/>
                  </a:cubicBezTo>
                  <a:lnTo>
                    <a:pt x="1268" y="5238"/>
                  </a:lnTo>
                  <a:cubicBezTo>
                    <a:pt x="1179" y="4828"/>
                    <a:pt x="1107" y="4418"/>
                    <a:pt x="1045" y="4009"/>
                  </a:cubicBezTo>
                  <a:cubicBezTo>
                    <a:pt x="1091" y="3686"/>
                    <a:pt x="1225" y="3381"/>
                    <a:pt x="1481" y="3163"/>
                  </a:cubicBezTo>
                  <a:cubicBezTo>
                    <a:pt x="1656" y="3007"/>
                    <a:pt x="1917" y="2923"/>
                    <a:pt x="2181" y="2923"/>
                  </a:cubicBezTo>
                  <a:close/>
                  <a:moveTo>
                    <a:pt x="384" y="1"/>
                  </a:moveTo>
                  <a:cubicBezTo>
                    <a:pt x="183" y="1"/>
                    <a:pt x="17" y="178"/>
                    <a:pt x="17" y="380"/>
                  </a:cubicBezTo>
                  <a:cubicBezTo>
                    <a:pt x="1" y="1599"/>
                    <a:pt x="84" y="2814"/>
                    <a:pt x="266" y="4018"/>
                  </a:cubicBezTo>
                  <a:cubicBezTo>
                    <a:pt x="229" y="4340"/>
                    <a:pt x="255" y="4673"/>
                    <a:pt x="348" y="4994"/>
                  </a:cubicBezTo>
                  <a:cubicBezTo>
                    <a:pt x="276" y="5077"/>
                    <a:pt x="240" y="5187"/>
                    <a:pt x="260" y="5300"/>
                  </a:cubicBezTo>
                  <a:cubicBezTo>
                    <a:pt x="291" y="5513"/>
                    <a:pt x="406" y="5695"/>
                    <a:pt x="587" y="5820"/>
                  </a:cubicBezTo>
                  <a:cubicBezTo>
                    <a:pt x="784" y="5959"/>
                    <a:pt x="1038" y="6007"/>
                    <a:pt x="1278" y="6007"/>
                  </a:cubicBezTo>
                  <a:cubicBezTo>
                    <a:pt x="1418" y="6007"/>
                    <a:pt x="1553" y="5991"/>
                    <a:pt x="1672" y="5966"/>
                  </a:cubicBezTo>
                  <a:cubicBezTo>
                    <a:pt x="2394" y="5804"/>
                    <a:pt x="2933" y="5530"/>
                    <a:pt x="3328" y="5125"/>
                  </a:cubicBezTo>
                  <a:cubicBezTo>
                    <a:pt x="3858" y="4584"/>
                    <a:pt x="4049" y="3827"/>
                    <a:pt x="3821" y="3199"/>
                  </a:cubicBezTo>
                  <a:cubicBezTo>
                    <a:pt x="3650" y="2715"/>
                    <a:pt x="3235" y="2358"/>
                    <a:pt x="2684" y="2217"/>
                  </a:cubicBezTo>
                  <a:cubicBezTo>
                    <a:pt x="2518" y="2171"/>
                    <a:pt x="2346" y="2150"/>
                    <a:pt x="2176" y="2150"/>
                  </a:cubicBezTo>
                  <a:cubicBezTo>
                    <a:pt x="1730" y="2150"/>
                    <a:pt x="1294" y="2301"/>
                    <a:pt x="971" y="2581"/>
                  </a:cubicBezTo>
                  <a:cubicBezTo>
                    <a:pt x="940" y="2607"/>
                    <a:pt x="909" y="2638"/>
                    <a:pt x="878" y="2669"/>
                  </a:cubicBezTo>
                  <a:cubicBezTo>
                    <a:pt x="805" y="1911"/>
                    <a:pt x="779" y="1153"/>
                    <a:pt x="789" y="391"/>
                  </a:cubicBezTo>
                  <a:cubicBezTo>
                    <a:pt x="789" y="178"/>
                    <a:pt x="619" y="6"/>
                    <a:pt x="40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5911357" y="3240437"/>
              <a:ext cx="57140" cy="62997"/>
            </a:xfrm>
            <a:custGeom>
              <a:avLst/>
              <a:gdLst/>
              <a:ahLst/>
              <a:cxnLst/>
              <a:rect l="l" t="t" r="r" b="b"/>
              <a:pathLst>
                <a:path w="4351" h="4797" extrusionOk="0">
                  <a:moveTo>
                    <a:pt x="614" y="0"/>
                  </a:moveTo>
                  <a:cubicBezTo>
                    <a:pt x="489" y="0"/>
                    <a:pt x="369" y="57"/>
                    <a:pt x="292" y="167"/>
                  </a:cubicBezTo>
                  <a:cubicBezTo>
                    <a:pt x="173" y="343"/>
                    <a:pt x="219" y="582"/>
                    <a:pt x="396" y="701"/>
                  </a:cubicBezTo>
                  <a:cubicBezTo>
                    <a:pt x="779" y="965"/>
                    <a:pt x="1143" y="1252"/>
                    <a:pt x="1502" y="1547"/>
                  </a:cubicBezTo>
                  <a:cubicBezTo>
                    <a:pt x="837" y="2352"/>
                    <a:pt x="338" y="3291"/>
                    <a:pt x="58" y="4309"/>
                  </a:cubicBezTo>
                  <a:cubicBezTo>
                    <a:pt x="1" y="4511"/>
                    <a:pt x="120" y="4724"/>
                    <a:pt x="328" y="4781"/>
                  </a:cubicBezTo>
                  <a:cubicBezTo>
                    <a:pt x="359" y="4791"/>
                    <a:pt x="396" y="4796"/>
                    <a:pt x="432" y="4796"/>
                  </a:cubicBezTo>
                  <a:cubicBezTo>
                    <a:pt x="599" y="4796"/>
                    <a:pt x="754" y="4683"/>
                    <a:pt x="800" y="4516"/>
                  </a:cubicBezTo>
                  <a:cubicBezTo>
                    <a:pt x="1055" y="3608"/>
                    <a:pt x="1496" y="2772"/>
                    <a:pt x="2082" y="2051"/>
                  </a:cubicBezTo>
                  <a:cubicBezTo>
                    <a:pt x="2581" y="2513"/>
                    <a:pt x="3043" y="3011"/>
                    <a:pt x="3469" y="3540"/>
                  </a:cubicBezTo>
                  <a:cubicBezTo>
                    <a:pt x="3489" y="3562"/>
                    <a:pt x="3505" y="3582"/>
                    <a:pt x="3515" y="3603"/>
                  </a:cubicBezTo>
                  <a:cubicBezTo>
                    <a:pt x="3427" y="3639"/>
                    <a:pt x="3354" y="3712"/>
                    <a:pt x="3313" y="3811"/>
                  </a:cubicBezTo>
                  <a:cubicBezTo>
                    <a:pt x="3230" y="4008"/>
                    <a:pt x="3328" y="4236"/>
                    <a:pt x="3526" y="4314"/>
                  </a:cubicBezTo>
                  <a:cubicBezTo>
                    <a:pt x="3593" y="4340"/>
                    <a:pt x="3661" y="4355"/>
                    <a:pt x="3733" y="4355"/>
                  </a:cubicBezTo>
                  <a:cubicBezTo>
                    <a:pt x="3843" y="4355"/>
                    <a:pt x="3956" y="4319"/>
                    <a:pt x="4056" y="4252"/>
                  </a:cubicBezTo>
                  <a:cubicBezTo>
                    <a:pt x="4236" y="4127"/>
                    <a:pt x="4351" y="3919"/>
                    <a:pt x="4351" y="3701"/>
                  </a:cubicBezTo>
                  <a:cubicBezTo>
                    <a:pt x="4351" y="3406"/>
                    <a:pt x="4169" y="3177"/>
                    <a:pt x="4071" y="3058"/>
                  </a:cubicBezTo>
                  <a:cubicBezTo>
                    <a:pt x="3620" y="2498"/>
                    <a:pt x="3131" y="1973"/>
                    <a:pt x="2607" y="1485"/>
                  </a:cubicBezTo>
                  <a:cubicBezTo>
                    <a:pt x="2841" y="1262"/>
                    <a:pt x="3079" y="1054"/>
                    <a:pt x="3339" y="862"/>
                  </a:cubicBezTo>
                  <a:cubicBezTo>
                    <a:pt x="3515" y="738"/>
                    <a:pt x="3551" y="498"/>
                    <a:pt x="3427" y="328"/>
                  </a:cubicBezTo>
                  <a:cubicBezTo>
                    <a:pt x="3349" y="224"/>
                    <a:pt x="3235" y="167"/>
                    <a:pt x="3115" y="167"/>
                  </a:cubicBezTo>
                  <a:cubicBezTo>
                    <a:pt x="3038" y="167"/>
                    <a:pt x="2954" y="187"/>
                    <a:pt x="2887" y="239"/>
                  </a:cubicBezTo>
                  <a:cubicBezTo>
                    <a:pt x="2581" y="462"/>
                    <a:pt x="2290" y="711"/>
                    <a:pt x="2020" y="977"/>
                  </a:cubicBezTo>
                  <a:cubicBezTo>
                    <a:pt x="1636" y="654"/>
                    <a:pt x="1246" y="349"/>
                    <a:pt x="827" y="62"/>
                  </a:cubicBezTo>
                  <a:cubicBezTo>
                    <a:pt x="764" y="21"/>
                    <a:pt x="686" y="0"/>
                    <a:pt x="61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5966249" y="3220805"/>
              <a:ext cx="75394" cy="118009"/>
            </a:xfrm>
            <a:custGeom>
              <a:avLst/>
              <a:gdLst/>
              <a:ahLst/>
              <a:cxnLst/>
              <a:rect l="l" t="t" r="r" b="b"/>
              <a:pathLst>
                <a:path w="5741" h="8986" extrusionOk="0">
                  <a:moveTo>
                    <a:pt x="4162" y="0"/>
                  </a:moveTo>
                  <a:cubicBezTo>
                    <a:pt x="4105" y="0"/>
                    <a:pt x="4049" y="16"/>
                    <a:pt x="3997" y="42"/>
                  </a:cubicBezTo>
                  <a:cubicBezTo>
                    <a:pt x="3815" y="125"/>
                    <a:pt x="3731" y="338"/>
                    <a:pt x="3800" y="525"/>
                  </a:cubicBezTo>
                  <a:cubicBezTo>
                    <a:pt x="3887" y="754"/>
                    <a:pt x="3975" y="987"/>
                    <a:pt x="4064" y="1215"/>
                  </a:cubicBezTo>
                  <a:cubicBezTo>
                    <a:pt x="4142" y="1626"/>
                    <a:pt x="4100" y="2062"/>
                    <a:pt x="3934" y="2446"/>
                  </a:cubicBezTo>
                  <a:cubicBezTo>
                    <a:pt x="3867" y="2606"/>
                    <a:pt x="3716" y="2887"/>
                    <a:pt x="3472" y="2970"/>
                  </a:cubicBezTo>
                  <a:cubicBezTo>
                    <a:pt x="3426" y="2985"/>
                    <a:pt x="3374" y="2996"/>
                    <a:pt x="3321" y="2996"/>
                  </a:cubicBezTo>
                  <a:cubicBezTo>
                    <a:pt x="3067" y="2996"/>
                    <a:pt x="2803" y="2809"/>
                    <a:pt x="2652" y="2591"/>
                  </a:cubicBezTo>
                  <a:cubicBezTo>
                    <a:pt x="2418" y="2249"/>
                    <a:pt x="2346" y="1791"/>
                    <a:pt x="2274" y="1350"/>
                  </a:cubicBezTo>
                  <a:cubicBezTo>
                    <a:pt x="2243" y="1164"/>
                    <a:pt x="2081" y="1028"/>
                    <a:pt x="1894" y="1028"/>
                  </a:cubicBezTo>
                  <a:cubicBezTo>
                    <a:pt x="1874" y="1028"/>
                    <a:pt x="1853" y="1028"/>
                    <a:pt x="1827" y="1034"/>
                  </a:cubicBezTo>
                  <a:cubicBezTo>
                    <a:pt x="1620" y="1070"/>
                    <a:pt x="1479" y="1267"/>
                    <a:pt x="1510" y="1475"/>
                  </a:cubicBezTo>
                  <a:cubicBezTo>
                    <a:pt x="1589" y="1952"/>
                    <a:pt x="1687" y="2544"/>
                    <a:pt x="2013" y="3027"/>
                  </a:cubicBezTo>
                  <a:cubicBezTo>
                    <a:pt x="2294" y="3432"/>
                    <a:pt x="2792" y="3764"/>
                    <a:pt x="3321" y="3764"/>
                  </a:cubicBezTo>
                  <a:cubicBezTo>
                    <a:pt x="3457" y="3764"/>
                    <a:pt x="3592" y="3744"/>
                    <a:pt x="3726" y="3696"/>
                  </a:cubicBezTo>
                  <a:cubicBezTo>
                    <a:pt x="4167" y="3541"/>
                    <a:pt x="4438" y="3172"/>
                    <a:pt x="4593" y="2855"/>
                  </a:cubicBezTo>
                  <a:cubicBezTo>
                    <a:pt x="4687" y="3219"/>
                    <a:pt x="4759" y="3582"/>
                    <a:pt x="4801" y="3950"/>
                  </a:cubicBezTo>
                  <a:cubicBezTo>
                    <a:pt x="4952" y="5217"/>
                    <a:pt x="4703" y="6365"/>
                    <a:pt x="4105" y="7179"/>
                  </a:cubicBezTo>
                  <a:cubicBezTo>
                    <a:pt x="3628" y="7829"/>
                    <a:pt x="2938" y="8212"/>
                    <a:pt x="2279" y="8212"/>
                  </a:cubicBezTo>
                  <a:cubicBezTo>
                    <a:pt x="2236" y="8212"/>
                    <a:pt x="2200" y="8212"/>
                    <a:pt x="2159" y="8207"/>
                  </a:cubicBezTo>
                  <a:cubicBezTo>
                    <a:pt x="1438" y="8155"/>
                    <a:pt x="799" y="7501"/>
                    <a:pt x="846" y="6868"/>
                  </a:cubicBezTo>
                  <a:cubicBezTo>
                    <a:pt x="861" y="6655"/>
                    <a:pt x="700" y="6473"/>
                    <a:pt x="487" y="6458"/>
                  </a:cubicBezTo>
                  <a:cubicBezTo>
                    <a:pt x="477" y="6453"/>
                    <a:pt x="467" y="6453"/>
                    <a:pt x="456" y="6453"/>
                  </a:cubicBezTo>
                  <a:cubicBezTo>
                    <a:pt x="254" y="6453"/>
                    <a:pt x="94" y="6614"/>
                    <a:pt x="77" y="6811"/>
                  </a:cubicBezTo>
                  <a:cubicBezTo>
                    <a:pt x="0" y="7880"/>
                    <a:pt x="949" y="8892"/>
                    <a:pt x="2102" y="8976"/>
                  </a:cubicBezTo>
                  <a:cubicBezTo>
                    <a:pt x="2159" y="8981"/>
                    <a:pt x="2211" y="8986"/>
                    <a:pt x="2268" y="8986"/>
                  </a:cubicBezTo>
                  <a:lnTo>
                    <a:pt x="2279" y="8986"/>
                  </a:lnTo>
                  <a:cubicBezTo>
                    <a:pt x="3182" y="8986"/>
                    <a:pt x="4105" y="8478"/>
                    <a:pt x="4728" y="7637"/>
                  </a:cubicBezTo>
                  <a:cubicBezTo>
                    <a:pt x="5439" y="6660"/>
                    <a:pt x="5741" y="5321"/>
                    <a:pt x="5569" y="3857"/>
                  </a:cubicBezTo>
                  <a:cubicBezTo>
                    <a:pt x="5450" y="2860"/>
                    <a:pt x="5144" y="1911"/>
                    <a:pt x="4806" y="992"/>
                  </a:cubicBezTo>
                  <a:cubicBezTo>
                    <a:pt x="4744" y="711"/>
                    <a:pt x="4641" y="442"/>
                    <a:pt x="4495" y="198"/>
                  </a:cubicBezTo>
                  <a:cubicBezTo>
                    <a:pt x="4423" y="74"/>
                    <a:pt x="4292" y="0"/>
                    <a:pt x="416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5616218" y="3227082"/>
              <a:ext cx="99400" cy="148200"/>
            </a:xfrm>
            <a:custGeom>
              <a:avLst/>
              <a:gdLst/>
              <a:ahLst/>
              <a:cxnLst/>
              <a:rect l="l" t="t" r="r" b="b"/>
              <a:pathLst>
                <a:path w="7569" h="11285" extrusionOk="0">
                  <a:moveTo>
                    <a:pt x="2300" y="0"/>
                  </a:moveTo>
                  <a:cubicBezTo>
                    <a:pt x="2181" y="0"/>
                    <a:pt x="2056" y="20"/>
                    <a:pt x="1932" y="63"/>
                  </a:cubicBezTo>
                  <a:cubicBezTo>
                    <a:pt x="1360" y="265"/>
                    <a:pt x="955" y="861"/>
                    <a:pt x="784" y="1313"/>
                  </a:cubicBezTo>
                  <a:cubicBezTo>
                    <a:pt x="1" y="3343"/>
                    <a:pt x="327" y="5798"/>
                    <a:pt x="1640" y="7719"/>
                  </a:cubicBezTo>
                  <a:cubicBezTo>
                    <a:pt x="2830" y="9463"/>
                    <a:pt x="4807" y="10760"/>
                    <a:pt x="7059" y="11275"/>
                  </a:cubicBezTo>
                  <a:cubicBezTo>
                    <a:pt x="7090" y="11280"/>
                    <a:pt x="7116" y="11285"/>
                    <a:pt x="7148" y="11285"/>
                  </a:cubicBezTo>
                  <a:cubicBezTo>
                    <a:pt x="7324" y="11285"/>
                    <a:pt x="7480" y="11160"/>
                    <a:pt x="7521" y="10983"/>
                  </a:cubicBezTo>
                  <a:cubicBezTo>
                    <a:pt x="7569" y="10776"/>
                    <a:pt x="7439" y="10568"/>
                    <a:pt x="7231" y="10522"/>
                  </a:cubicBezTo>
                  <a:cubicBezTo>
                    <a:pt x="5166" y="10049"/>
                    <a:pt x="3359" y="8872"/>
                    <a:pt x="2279" y="7283"/>
                  </a:cubicBezTo>
                  <a:cubicBezTo>
                    <a:pt x="1106" y="5570"/>
                    <a:pt x="810" y="3384"/>
                    <a:pt x="1500" y="1589"/>
                  </a:cubicBezTo>
                  <a:cubicBezTo>
                    <a:pt x="1646" y="1225"/>
                    <a:pt x="1937" y="877"/>
                    <a:pt x="2186" y="789"/>
                  </a:cubicBezTo>
                  <a:cubicBezTo>
                    <a:pt x="2232" y="774"/>
                    <a:pt x="2269" y="768"/>
                    <a:pt x="2300" y="768"/>
                  </a:cubicBezTo>
                  <a:cubicBezTo>
                    <a:pt x="2356" y="768"/>
                    <a:pt x="2399" y="789"/>
                    <a:pt x="2430" y="805"/>
                  </a:cubicBezTo>
                  <a:cubicBezTo>
                    <a:pt x="2492" y="841"/>
                    <a:pt x="2559" y="856"/>
                    <a:pt x="2622" y="856"/>
                  </a:cubicBezTo>
                  <a:cubicBezTo>
                    <a:pt x="2756" y="856"/>
                    <a:pt x="2886" y="789"/>
                    <a:pt x="2959" y="664"/>
                  </a:cubicBezTo>
                  <a:cubicBezTo>
                    <a:pt x="3063" y="478"/>
                    <a:pt x="3000" y="245"/>
                    <a:pt x="2814" y="140"/>
                  </a:cubicBezTo>
                  <a:cubicBezTo>
                    <a:pt x="2653" y="47"/>
                    <a:pt x="2481" y="0"/>
                    <a:pt x="230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6037332" y="3182433"/>
              <a:ext cx="55091" cy="166678"/>
            </a:xfrm>
            <a:custGeom>
              <a:avLst/>
              <a:gdLst/>
              <a:ahLst/>
              <a:cxnLst/>
              <a:rect l="l" t="t" r="r" b="b"/>
              <a:pathLst>
                <a:path w="4195" h="12692" extrusionOk="0">
                  <a:moveTo>
                    <a:pt x="442" y="1"/>
                  </a:moveTo>
                  <a:cubicBezTo>
                    <a:pt x="287" y="1"/>
                    <a:pt x="146" y="94"/>
                    <a:pt x="84" y="244"/>
                  </a:cubicBezTo>
                  <a:cubicBezTo>
                    <a:pt x="0" y="442"/>
                    <a:pt x="94" y="665"/>
                    <a:pt x="292" y="748"/>
                  </a:cubicBezTo>
                  <a:cubicBezTo>
                    <a:pt x="987" y="1033"/>
                    <a:pt x="1583" y="1714"/>
                    <a:pt x="2062" y="2778"/>
                  </a:cubicBezTo>
                  <a:cubicBezTo>
                    <a:pt x="3349" y="5638"/>
                    <a:pt x="3131" y="9172"/>
                    <a:pt x="1516" y="11861"/>
                  </a:cubicBezTo>
                  <a:lnTo>
                    <a:pt x="1288" y="11798"/>
                  </a:lnTo>
                  <a:cubicBezTo>
                    <a:pt x="1257" y="11793"/>
                    <a:pt x="1221" y="11788"/>
                    <a:pt x="1190" y="11788"/>
                  </a:cubicBezTo>
                  <a:cubicBezTo>
                    <a:pt x="1018" y="11788"/>
                    <a:pt x="862" y="11903"/>
                    <a:pt x="816" y="12074"/>
                  </a:cubicBezTo>
                  <a:cubicBezTo>
                    <a:pt x="764" y="12282"/>
                    <a:pt x="888" y="12495"/>
                    <a:pt x="1090" y="12546"/>
                  </a:cubicBezTo>
                  <a:lnTo>
                    <a:pt x="1595" y="12676"/>
                  </a:lnTo>
                  <a:cubicBezTo>
                    <a:pt x="1631" y="12686"/>
                    <a:pt x="1662" y="12691"/>
                    <a:pt x="1693" y="12691"/>
                  </a:cubicBezTo>
                  <a:cubicBezTo>
                    <a:pt x="1823" y="12691"/>
                    <a:pt x="1947" y="12624"/>
                    <a:pt x="2020" y="12515"/>
                  </a:cubicBezTo>
                  <a:cubicBezTo>
                    <a:pt x="3899" y="9582"/>
                    <a:pt x="4195" y="5638"/>
                    <a:pt x="2767" y="2461"/>
                  </a:cubicBezTo>
                  <a:cubicBezTo>
                    <a:pt x="2201" y="1209"/>
                    <a:pt x="1470" y="394"/>
                    <a:pt x="587" y="32"/>
                  </a:cubicBezTo>
                  <a:cubicBezTo>
                    <a:pt x="541" y="11"/>
                    <a:pt x="488" y="1"/>
                    <a:pt x="44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6" name="Google Shape;446;p36"/>
          <p:cNvCxnSpPr/>
          <p:nvPr/>
        </p:nvCxnSpPr>
        <p:spPr>
          <a:xfrm>
            <a:off x="2806363" y="1448975"/>
            <a:ext cx="2230500" cy="0"/>
          </a:xfrm>
          <a:prstGeom prst="straightConnector1">
            <a:avLst/>
          </a:prstGeom>
          <a:noFill/>
          <a:ln w="19050" cap="flat" cmpd="sng">
            <a:solidFill>
              <a:srgbClr val="5B72B7"/>
            </a:solidFill>
            <a:prstDash val="solid"/>
            <a:round/>
            <a:headEnd type="none" w="med" len="med"/>
            <a:tailEnd type="none" w="med" len="med"/>
          </a:ln>
        </p:spPr>
      </p:cxnSp>
      <p:sp>
        <p:nvSpPr>
          <p:cNvPr id="447" name="Google Shape;447;p36"/>
          <p:cNvSpPr txBox="1">
            <a:spLocks noGrp="1"/>
          </p:cNvSpPr>
          <p:nvPr>
            <p:ph type="ctrTitle"/>
          </p:nvPr>
        </p:nvSpPr>
        <p:spPr>
          <a:xfrm>
            <a:off x="-219437"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OVERVIEW DIAGRAM</a:t>
            </a:r>
            <a:endParaRPr/>
          </a:p>
        </p:txBody>
      </p:sp>
      <p:grpSp>
        <p:nvGrpSpPr>
          <p:cNvPr id="448" name="Google Shape;448;p36"/>
          <p:cNvGrpSpPr/>
          <p:nvPr/>
        </p:nvGrpSpPr>
        <p:grpSpPr>
          <a:xfrm>
            <a:off x="1538981" y="2629420"/>
            <a:ext cx="816893" cy="559714"/>
            <a:chOff x="1575832" y="2654658"/>
            <a:chExt cx="743373" cy="509340"/>
          </a:xfrm>
        </p:grpSpPr>
        <p:sp>
          <p:nvSpPr>
            <p:cNvPr id="449" name="Google Shape;449;p36"/>
            <p:cNvSpPr/>
            <p:nvPr/>
          </p:nvSpPr>
          <p:spPr>
            <a:xfrm>
              <a:off x="1575832" y="2812233"/>
              <a:ext cx="78391" cy="48002"/>
            </a:xfrm>
            <a:custGeom>
              <a:avLst/>
              <a:gdLst/>
              <a:ahLst/>
              <a:cxnLst/>
              <a:rect l="l" t="t" r="r" b="b"/>
              <a:pathLst>
                <a:path w="2546" h="1559" extrusionOk="0">
                  <a:moveTo>
                    <a:pt x="1282" y="0"/>
                  </a:moveTo>
                  <a:cubicBezTo>
                    <a:pt x="978" y="0"/>
                    <a:pt x="736" y="54"/>
                    <a:pt x="533" y="155"/>
                  </a:cubicBezTo>
                  <a:cubicBezTo>
                    <a:pt x="271" y="295"/>
                    <a:pt x="88" y="527"/>
                    <a:pt x="50" y="789"/>
                  </a:cubicBezTo>
                  <a:cubicBezTo>
                    <a:pt x="1" y="1094"/>
                    <a:pt x="175" y="1403"/>
                    <a:pt x="445" y="1500"/>
                  </a:cubicBezTo>
                  <a:cubicBezTo>
                    <a:pt x="502" y="1519"/>
                    <a:pt x="562" y="1529"/>
                    <a:pt x="623" y="1529"/>
                  </a:cubicBezTo>
                  <a:cubicBezTo>
                    <a:pt x="851" y="1529"/>
                    <a:pt x="1090" y="1397"/>
                    <a:pt x="1224" y="1175"/>
                  </a:cubicBezTo>
                  <a:cubicBezTo>
                    <a:pt x="1249" y="1146"/>
                    <a:pt x="1268" y="1108"/>
                    <a:pt x="1282" y="1074"/>
                  </a:cubicBezTo>
                  <a:cubicBezTo>
                    <a:pt x="1336" y="1157"/>
                    <a:pt x="1399" y="1233"/>
                    <a:pt x="1476" y="1297"/>
                  </a:cubicBezTo>
                  <a:cubicBezTo>
                    <a:pt x="1670" y="1465"/>
                    <a:pt x="1921" y="1558"/>
                    <a:pt x="2177" y="1558"/>
                  </a:cubicBezTo>
                  <a:cubicBezTo>
                    <a:pt x="2264" y="1558"/>
                    <a:pt x="2352" y="1543"/>
                    <a:pt x="2439" y="1523"/>
                  </a:cubicBezTo>
                  <a:cubicBezTo>
                    <a:pt x="2506" y="1505"/>
                    <a:pt x="2545" y="1436"/>
                    <a:pt x="2526" y="1369"/>
                  </a:cubicBezTo>
                  <a:cubicBezTo>
                    <a:pt x="2514" y="1311"/>
                    <a:pt x="2462" y="1274"/>
                    <a:pt x="2405" y="1274"/>
                  </a:cubicBezTo>
                  <a:cubicBezTo>
                    <a:pt x="2395" y="1274"/>
                    <a:pt x="2386" y="1275"/>
                    <a:pt x="2376" y="1277"/>
                  </a:cubicBezTo>
                  <a:cubicBezTo>
                    <a:pt x="2311" y="1295"/>
                    <a:pt x="2243" y="1303"/>
                    <a:pt x="2176" y="1303"/>
                  </a:cubicBezTo>
                  <a:cubicBezTo>
                    <a:pt x="1981" y="1303"/>
                    <a:pt x="1784" y="1234"/>
                    <a:pt x="1641" y="1108"/>
                  </a:cubicBezTo>
                  <a:cubicBezTo>
                    <a:pt x="1505" y="987"/>
                    <a:pt x="1409" y="818"/>
                    <a:pt x="1374" y="639"/>
                  </a:cubicBezTo>
                  <a:cubicBezTo>
                    <a:pt x="1380" y="557"/>
                    <a:pt x="1374" y="469"/>
                    <a:pt x="1365" y="378"/>
                  </a:cubicBezTo>
                  <a:cubicBezTo>
                    <a:pt x="1360" y="315"/>
                    <a:pt x="1307" y="266"/>
                    <a:pt x="1239" y="266"/>
                  </a:cubicBezTo>
                  <a:cubicBezTo>
                    <a:pt x="1177" y="266"/>
                    <a:pt x="1123" y="315"/>
                    <a:pt x="1113" y="378"/>
                  </a:cubicBezTo>
                  <a:cubicBezTo>
                    <a:pt x="1104" y="469"/>
                    <a:pt x="1108" y="566"/>
                    <a:pt x="1123" y="659"/>
                  </a:cubicBezTo>
                  <a:cubicBezTo>
                    <a:pt x="1113" y="813"/>
                    <a:pt x="1075" y="943"/>
                    <a:pt x="1012" y="1045"/>
                  </a:cubicBezTo>
                  <a:cubicBezTo>
                    <a:pt x="933" y="1172"/>
                    <a:pt x="779" y="1279"/>
                    <a:pt x="628" y="1279"/>
                  </a:cubicBezTo>
                  <a:cubicBezTo>
                    <a:pt x="594" y="1279"/>
                    <a:pt x="560" y="1274"/>
                    <a:pt x="528" y="1262"/>
                  </a:cubicBezTo>
                  <a:cubicBezTo>
                    <a:pt x="373" y="1204"/>
                    <a:pt x="267" y="1012"/>
                    <a:pt x="296" y="827"/>
                  </a:cubicBezTo>
                  <a:cubicBezTo>
                    <a:pt x="325" y="648"/>
                    <a:pt x="461" y="479"/>
                    <a:pt x="649" y="378"/>
                  </a:cubicBezTo>
                  <a:cubicBezTo>
                    <a:pt x="813" y="295"/>
                    <a:pt x="1021" y="252"/>
                    <a:pt x="1282" y="252"/>
                  </a:cubicBezTo>
                  <a:cubicBezTo>
                    <a:pt x="1351" y="252"/>
                    <a:pt x="1409" y="194"/>
                    <a:pt x="1409" y="126"/>
                  </a:cubicBezTo>
                  <a:cubicBezTo>
                    <a:pt x="1409" y="59"/>
                    <a:pt x="1351" y="0"/>
                    <a:pt x="128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1932850" y="3069843"/>
              <a:ext cx="46216" cy="94156"/>
            </a:xfrm>
            <a:custGeom>
              <a:avLst/>
              <a:gdLst/>
              <a:ahLst/>
              <a:cxnLst/>
              <a:rect l="l" t="t" r="r" b="b"/>
              <a:pathLst>
                <a:path w="1501" h="3058" extrusionOk="0">
                  <a:moveTo>
                    <a:pt x="813" y="1761"/>
                  </a:moveTo>
                  <a:cubicBezTo>
                    <a:pt x="821" y="1761"/>
                    <a:pt x="829" y="1761"/>
                    <a:pt x="838" y="1762"/>
                  </a:cubicBezTo>
                  <a:cubicBezTo>
                    <a:pt x="929" y="1766"/>
                    <a:pt x="1026" y="1820"/>
                    <a:pt x="1103" y="1901"/>
                  </a:cubicBezTo>
                  <a:cubicBezTo>
                    <a:pt x="1195" y="2008"/>
                    <a:pt x="1244" y="2153"/>
                    <a:pt x="1233" y="2307"/>
                  </a:cubicBezTo>
                  <a:cubicBezTo>
                    <a:pt x="1229" y="2458"/>
                    <a:pt x="1166" y="2597"/>
                    <a:pt x="1065" y="2684"/>
                  </a:cubicBezTo>
                  <a:cubicBezTo>
                    <a:pt x="976" y="2766"/>
                    <a:pt x="853" y="2809"/>
                    <a:pt x="720" y="2809"/>
                  </a:cubicBezTo>
                  <a:cubicBezTo>
                    <a:pt x="701" y="2809"/>
                    <a:pt x="682" y="2808"/>
                    <a:pt x="663" y="2806"/>
                  </a:cubicBezTo>
                  <a:cubicBezTo>
                    <a:pt x="547" y="2791"/>
                    <a:pt x="441" y="2748"/>
                    <a:pt x="363" y="2680"/>
                  </a:cubicBezTo>
                  <a:cubicBezTo>
                    <a:pt x="353" y="2477"/>
                    <a:pt x="353" y="2260"/>
                    <a:pt x="427" y="2070"/>
                  </a:cubicBezTo>
                  <a:cubicBezTo>
                    <a:pt x="491" y="1914"/>
                    <a:pt x="639" y="1761"/>
                    <a:pt x="813" y="1761"/>
                  </a:cubicBezTo>
                  <a:close/>
                  <a:moveTo>
                    <a:pt x="131" y="1"/>
                  </a:moveTo>
                  <a:cubicBezTo>
                    <a:pt x="63" y="1"/>
                    <a:pt x="5" y="59"/>
                    <a:pt x="5" y="126"/>
                  </a:cubicBezTo>
                  <a:cubicBezTo>
                    <a:pt x="1" y="954"/>
                    <a:pt x="34" y="1785"/>
                    <a:pt x="102" y="2613"/>
                  </a:cubicBezTo>
                  <a:cubicBezTo>
                    <a:pt x="68" y="2655"/>
                    <a:pt x="63" y="2719"/>
                    <a:pt x="102" y="2767"/>
                  </a:cubicBezTo>
                  <a:cubicBezTo>
                    <a:pt x="223" y="2927"/>
                    <a:pt x="416" y="3033"/>
                    <a:pt x="634" y="3057"/>
                  </a:cubicBezTo>
                  <a:lnTo>
                    <a:pt x="721" y="3057"/>
                  </a:lnTo>
                  <a:cubicBezTo>
                    <a:pt x="914" y="3057"/>
                    <a:pt x="1099" y="2994"/>
                    <a:pt x="1233" y="2874"/>
                  </a:cubicBezTo>
                  <a:cubicBezTo>
                    <a:pt x="1384" y="2738"/>
                    <a:pt x="1476" y="2539"/>
                    <a:pt x="1485" y="2322"/>
                  </a:cubicBezTo>
                  <a:cubicBezTo>
                    <a:pt x="1500" y="2099"/>
                    <a:pt x="1427" y="1887"/>
                    <a:pt x="1291" y="1733"/>
                  </a:cubicBezTo>
                  <a:cubicBezTo>
                    <a:pt x="1171" y="1601"/>
                    <a:pt x="1016" y="1519"/>
                    <a:pt x="856" y="1510"/>
                  </a:cubicBezTo>
                  <a:cubicBezTo>
                    <a:pt x="841" y="1508"/>
                    <a:pt x="825" y="1508"/>
                    <a:pt x="810" y="1508"/>
                  </a:cubicBezTo>
                  <a:cubicBezTo>
                    <a:pt x="594" y="1508"/>
                    <a:pt x="418" y="1637"/>
                    <a:pt x="300" y="1791"/>
                  </a:cubicBezTo>
                  <a:cubicBezTo>
                    <a:pt x="271" y="1239"/>
                    <a:pt x="257" y="677"/>
                    <a:pt x="257" y="126"/>
                  </a:cubicBezTo>
                  <a:cubicBezTo>
                    <a:pt x="257" y="59"/>
                    <a:pt x="189" y="5"/>
                    <a:pt x="13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2067556" y="2760457"/>
              <a:ext cx="41874" cy="51758"/>
            </a:xfrm>
            <a:custGeom>
              <a:avLst/>
              <a:gdLst/>
              <a:ahLst/>
              <a:cxnLst/>
              <a:rect l="l" t="t" r="r" b="b"/>
              <a:pathLst>
                <a:path w="1360" h="1681" extrusionOk="0">
                  <a:moveTo>
                    <a:pt x="915" y="1"/>
                  </a:moveTo>
                  <a:cubicBezTo>
                    <a:pt x="653" y="1"/>
                    <a:pt x="389" y="122"/>
                    <a:pt x="228" y="336"/>
                  </a:cubicBezTo>
                  <a:cubicBezTo>
                    <a:pt x="1" y="636"/>
                    <a:pt x="10" y="1086"/>
                    <a:pt x="252" y="1381"/>
                  </a:cubicBezTo>
                  <a:cubicBezTo>
                    <a:pt x="412" y="1575"/>
                    <a:pt x="663" y="1681"/>
                    <a:pt x="914" y="1681"/>
                  </a:cubicBezTo>
                  <a:cubicBezTo>
                    <a:pt x="1036" y="1681"/>
                    <a:pt x="1157" y="1657"/>
                    <a:pt x="1273" y="1604"/>
                  </a:cubicBezTo>
                  <a:cubicBezTo>
                    <a:pt x="1336" y="1570"/>
                    <a:pt x="1360" y="1497"/>
                    <a:pt x="1331" y="1435"/>
                  </a:cubicBezTo>
                  <a:cubicBezTo>
                    <a:pt x="1310" y="1390"/>
                    <a:pt x="1264" y="1364"/>
                    <a:pt x="1217" y="1364"/>
                  </a:cubicBezTo>
                  <a:cubicBezTo>
                    <a:pt x="1198" y="1364"/>
                    <a:pt x="1179" y="1368"/>
                    <a:pt x="1161" y="1376"/>
                  </a:cubicBezTo>
                  <a:cubicBezTo>
                    <a:pt x="1085" y="1412"/>
                    <a:pt x="1000" y="1430"/>
                    <a:pt x="915" y="1430"/>
                  </a:cubicBezTo>
                  <a:cubicBezTo>
                    <a:pt x="737" y="1430"/>
                    <a:pt x="557" y="1354"/>
                    <a:pt x="445" y="1216"/>
                  </a:cubicBezTo>
                  <a:cubicBezTo>
                    <a:pt x="276" y="1019"/>
                    <a:pt x="271" y="694"/>
                    <a:pt x="427" y="486"/>
                  </a:cubicBezTo>
                  <a:cubicBezTo>
                    <a:pt x="539" y="339"/>
                    <a:pt x="728" y="252"/>
                    <a:pt x="914" y="252"/>
                  </a:cubicBezTo>
                  <a:cubicBezTo>
                    <a:pt x="990" y="252"/>
                    <a:pt x="1067" y="267"/>
                    <a:pt x="1137" y="298"/>
                  </a:cubicBezTo>
                  <a:cubicBezTo>
                    <a:pt x="1152" y="304"/>
                    <a:pt x="1167" y="307"/>
                    <a:pt x="1183" y="307"/>
                  </a:cubicBezTo>
                  <a:cubicBezTo>
                    <a:pt x="1232" y="307"/>
                    <a:pt x="1280" y="278"/>
                    <a:pt x="1302" y="230"/>
                  </a:cubicBezTo>
                  <a:cubicBezTo>
                    <a:pt x="1331" y="167"/>
                    <a:pt x="1302" y="90"/>
                    <a:pt x="1233" y="66"/>
                  </a:cubicBezTo>
                  <a:cubicBezTo>
                    <a:pt x="1133" y="22"/>
                    <a:pt x="1024" y="1"/>
                    <a:pt x="91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36"/>
            <p:cNvGrpSpPr/>
            <p:nvPr/>
          </p:nvGrpSpPr>
          <p:grpSpPr>
            <a:xfrm>
              <a:off x="1712141" y="2654658"/>
              <a:ext cx="607063" cy="363143"/>
              <a:chOff x="5612475" y="2833900"/>
              <a:chExt cx="537224" cy="321365"/>
            </a:xfrm>
          </p:grpSpPr>
          <p:sp>
            <p:nvSpPr>
              <p:cNvPr id="453" name="Google Shape;453;p36"/>
              <p:cNvSpPr/>
              <p:nvPr/>
            </p:nvSpPr>
            <p:spPr>
              <a:xfrm>
                <a:off x="5612475" y="2833900"/>
                <a:ext cx="537224" cy="321365"/>
              </a:xfrm>
              <a:custGeom>
                <a:avLst/>
                <a:gdLst/>
                <a:ahLst/>
                <a:cxnLst/>
                <a:rect l="l" t="t" r="r" b="b"/>
                <a:pathLst>
                  <a:path w="40908" h="24471" extrusionOk="0">
                    <a:moveTo>
                      <a:pt x="1297" y="966"/>
                    </a:moveTo>
                    <a:lnTo>
                      <a:pt x="13355" y="8150"/>
                    </a:lnTo>
                    <a:lnTo>
                      <a:pt x="12358" y="9142"/>
                    </a:lnTo>
                    <a:cubicBezTo>
                      <a:pt x="12209" y="9293"/>
                      <a:pt x="12209" y="9537"/>
                      <a:pt x="12358" y="9686"/>
                    </a:cubicBezTo>
                    <a:cubicBezTo>
                      <a:pt x="12432" y="9765"/>
                      <a:pt x="12530" y="9801"/>
                      <a:pt x="12634" y="9801"/>
                    </a:cubicBezTo>
                    <a:cubicBezTo>
                      <a:pt x="12732" y="9801"/>
                      <a:pt x="12826" y="9765"/>
                      <a:pt x="12904" y="9693"/>
                    </a:cubicBezTo>
                    <a:lnTo>
                      <a:pt x="13963" y="8634"/>
                    </a:lnTo>
                    <a:cubicBezTo>
                      <a:pt x="13989" y="8608"/>
                      <a:pt x="14004" y="8576"/>
                      <a:pt x="14020" y="8545"/>
                    </a:cubicBezTo>
                    <a:lnTo>
                      <a:pt x="39118" y="23495"/>
                    </a:lnTo>
                    <a:lnTo>
                      <a:pt x="9162" y="23614"/>
                    </a:lnTo>
                    <a:lnTo>
                      <a:pt x="8834" y="14556"/>
                    </a:lnTo>
                    <a:cubicBezTo>
                      <a:pt x="8824" y="14353"/>
                      <a:pt x="8663" y="14182"/>
                      <a:pt x="8460" y="14182"/>
                    </a:cubicBezTo>
                    <a:lnTo>
                      <a:pt x="8434" y="14182"/>
                    </a:lnTo>
                    <a:cubicBezTo>
                      <a:pt x="8367" y="14187"/>
                      <a:pt x="8310" y="14209"/>
                      <a:pt x="8259" y="14240"/>
                    </a:cubicBezTo>
                    <a:lnTo>
                      <a:pt x="8254" y="14125"/>
                    </a:lnTo>
                    <a:lnTo>
                      <a:pt x="1002" y="14068"/>
                    </a:lnTo>
                    <a:lnTo>
                      <a:pt x="1297" y="966"/>
                    </a:lnTo>
                    <a:close/>
                    <a:moveTo>
                      <a:pt x="981" y="14836"/>
                    </a:moveTo>
                    <a:lnTo>
                      <a:pt x="8072" y="14894"/>
                    </a:lnTo>
                    <a:lnTo>
                      <a:pt x="8388" y="23614"/>
                    </a:lnTo>
                    <a:lnTo>
                      <a:pt x="1323" y="23639"/>
                    </a:lnTo>
                    <a:lnTo>
                      <a:pt x="2356" y="22508"/>
                    </a:lnTo>
                    <a:cubicBezTo>
                      <a:pt x="2497" y="22352"/>
                      <a:pt x="2486" y="22108"/>
                      <a:pt x="2330" y="21964"/>
                    </a:cubicBezTo>
                    <a:cubicBezTo>
                      <a:pt x="2258" y="21895"/>
                      <a:pt x="2164" y="21864"/>
                      <a:pt x="2071" y="21864"/>
                    </a:cubicBezTo>
                    <a:cubicBezTo>
                      <a:pt x="1967" y="21864"/>
                      <a:pt x="1858" y="21906"/>
                      <a:pt x="1785" y="21988"/>
                    </a:cubicBezTo>
                    <a:lnTo>
                      <a:pt x="794" y="23078"/>
                    </a:lnTo>
                    <a:lnTo>
                      <a:pt x="981" y="14836"/>
                    </a:lnTo>
                    <a:close/>
                    <a:moveTo>
                      <a:pt x="918" y="1"/>
                    </a:moveTo>
                    <a:cubicBezTo>
                      <a:pt x="705" y="1"/>
                      <a:pt x="545" y="172"/>
                      <a:pt x="540" y="380"/>
                    </a:cubicBezTo>
                    <a:lnTo>
                      <a:pt x="0" y="24024"/>
                    </a:lnTo>
                    <a:cubicBezTo>
                      <a:pt x="0" y="24127"/>
                      <a:pt x="36" y="24226"/>
                      <a:pt x="109" y="24299"/>
                    </a:cubicBezTo>
                    <a:cubicBezTo>
                      <a:pt x="181" y="24377"/>
                      <a:pt x="281" y="24418"/>
                      <a:pt x="384" y="24418"/>
                    </a:cubicBezTo>
                    <a:lnTo>
                      <a:pt x="389" y="24418"/>
                    </a:lnTo>
                    <a:lnTo>
                      <a:pt x="8565" y="24387"/>
                    </a:lnTo>
                    <a:cubicBezTo>
                      <a:pt x="8627" y="24434"/>
                      <a:pt x="8705" y="24470"/>
                      <a:pt x="8788" y="24470"/>
                    </a:cubicBezTo>
                    <a:cubicBezTo>
                      <a:pt x="8793" y="24470"/>
                      <a:pt x="8798" y="24470"/>
                      <a:pt x="8803" y="24465"/>
                    </a:cubicBezTo>
                    <a:cubicBezTo>
                      <a:pt x="8886" y="24465"/>
                      <a:pt x="8959" y="24429"/>
                      <a:pt x="9021" y="24382"/>
                    </a:cubicBezTo>
                    <a:lnTo>
                      <a:pt x="40426" y="24262"/>
                    </a:lnTo>
                    <a:cubicBezTo>
                      <a:pt x="40493" y="24262"/>
                      <a:pt x="40555" y="24237"/>
                      <a:pt x="40613" y="24206"/>
                    </a:cubicBezTo>
                    <a:cubicBezTo>
                      <a:pt x="40690" y="24175"/>
                      <a:pt x="40757" y="24122"/>
                      <a:pt x="40799" y="24050"/>
                    </a:cubicBezTo>
                    <a:cubicBezTo>
                      <a:pt x="40908" y="23868"/>
                      <a:pt x="40851" y="23629"/>
                      <a:pt x="40664" y="23521"/>
                    </a:cubicBezTo>
                    <a:lnTo>
                      <a:pt x="1287" y="63"/>
                    </a:lnTo>
                    <a:cubicBezTo>
                      <a:pt x="1225" y="27"/>
                      <a:pt x="1158" y="7"/>
                      <a:pt x="1090" y="7"/>
                    </a:cubicBezTo>
                    <a:cubicBezTo>
                      <a:pt x="1064" y="7"/>
                      <a:pt x="1033" y="12"/>
                      <a:pt x="1002" y="17"/>
                    </a:cubicBezTo>
                    <a:cubicBezTo>
                      <a:pt x="981" y="12"/>
                      <a:pt x="960" y="1"/>
                      <a:pt x="93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5646080" y="3093478"/>
                <a:ext cx="21340" cy="18070"/>
              </a:xfrm>
              <a:custGeom>
                <a:avLst/>
                <a:gdLst/>
                <a:ahLst/>
                <a:cxnLst/>
                <a:rect l="l" t="t" r="r" b="b"/>
                <a:pathLst>
                  <a:path w="1625" h="1376" extrusionOk="0">
                    <a:moveTo>
                      <a:pt x="1189" y="0"/>
                    </a:moveTo>
                    <a:cubicBezTo>
                      <a:pt x="1105" y="0"/>
                      <a:pt x="1023" y="31"/>
                      <a:pt x="949" y="89"/>
                    </a:cubicBezTo>
                    <a:lnTo>
                      <a:pt x="197" y="690"/>
                    </a:lnTo>
                    <a:cubicBezTo>
                      <a:pt x="31" y="820"/>
                      <a:pt x="0" y="1064"/>
                      <a:pt x="135" y="1231"/>
                    </a:cubicBezTo>
                    <a:cubicBezTo>
                      <a:pt x="213" y="1329"/>
                      <a:pt x="322" y="1376"/>
                      <a:pt x="436" y="1376"/>
                    </a:cubicBezTo>
                    <a:cubicBezTo>
                      <a:pt x="518" y="1376"/>
                      <a:pt x="607" y="1349"/>
                      <a:pt x="674" y="1293"/>
                    </a:cubicBezTo>
                    <a:lnTo>
                      <a:pt x="1433" y="690"/>
                    </a:lnTo>
                    <a:cubicBezTo>
                      <a:pt x="1598" y="556"/>
                      <a:pt x="1625" y="312"/>
                      <a:pt x="1490" y="146"/>
                    </a:cubicBezTo>
                    <a:cubicBezTo>
                      <a:pt x="1417" y="53"/>
                      <a:pt x="1303" y="0"/>
                      <a:pt x="11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5673407" y="3063419"/>
                <a:ext cx="19305" cy="20053"/>
              </a:xfrm>
              <a:custGeom>
                <a:avLst/>
                <a:gdLst/>
                <a:ahLst/>
                <a:cxnLst/>
                <a:rect l="l" t="t" r="r" b="b"/>
                <a:pathLst>
                  <a:path w="1470" h="1527" extrusionOk="0">
                    <a:moveTo>
                      <a:pt x="1039" y="1"/>
                    </a:moveTo>
                    <a:cubicBezTo>
                      <a:pt x="924" y="1"/>
                      <a:pt x="811" y="47"/>
                      <a:pt x="732" y="145"/>
                    </a:cubicBezTo>
                    <a:lnTo>
                      <a:pt x="130" y="898"/>
                    </a:lnTo>
                    <a:cubicBezTo>
                      <a:pt x="1" y="1065"/>
                      <a:pt x="26" y="1309"/>
                      <a:pt x="193" y="1443"/>
                    </a:cubicBezTo>
                    <a:cubicBezTo>
                      <a:pt x="265" y="1501"/>
                      <a:pt x="348" y="1527"/>
                      <a:pt x="431" y="1527"/>
                    </a:cubicBezTo>
                    <a:cubicBezTo>
                      <a:pt x="545" y="1527"/>
                      <a:pt x="660" y="1474"/>
                      <a:pt x="737" y="1381"/>
                    </a:cubicBezTo>
                    <a:lnTo>
                      <a:pt x="1340" y="624"/>
                    </a:lnTo>
                    <a:cubicBezTo>
                      <a:pt x="1470" y="457"/>
                      <a:pt x="1443" y="213"/>
                      <a:pt x="1278" y="83"/>
                    </a:cubicBezTo>
                    <a:cubicBezTo>
                      <a:pt x="1204" y="26"/>
                      <a:pt x="1122" y="1"/>
                      <a:pt x="103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5699369" y="3033898"/>
                <a:ext cx="17414" cy="18083"/>
              </a:xfrm>
              <a:custGeom>
                <a:avLst/>
                <a:gdLst/>
                <a:ahLst/>
                <a:cxnLst/>
                <a:rect l="l" t="t" r="r" b="b"/>
                <a:pathLst>
                  <a:path w="1326" h="1377" extrusionOk="0">
                    <a:moveTo>
                      <a:pt x="889" y="0"/>
                    </a:moveTo>
                    <a:cubicBezTo>
                      <a:pt x="774" y="0"/>
                      <a:pt x="655" y="52"/>
                      <a:pt x="583" y="156"/>
                    </a:cubicBezTo>
                    <a:lnTo>
                      <a:pt x="130" y="764"/>
                    </a:lnTo>
                    <a:cubicBezTo>
                      <a:pt x="1" y="934"/>
                      <a:pt x="37" y="1174"/>
                      <a:pt x="209" y="1303"/>
                    </a:cubicBezTo>
                    <a:cubicBezTo>
                      <a:pt x="281" y="1351"/>
                      <a:pt x="360" y="1377"/>
                      <a:pt x="442" y="1377"/>
                    </a:cubicBezTo>
                    <a:cubicBezTo>
                      <a:pt x="556" y="1377"/>
                      <a:pt x="676" y="1324"/>
                      <a:pt x="748" y="1221"/>
                    </a:cubicBezTo>
                    <a:lnTo>
                      <a:pt x="1201" y="613"/>
                    </a:lnTo>
                    <a:cubicBezTo>
                      <a:pt x="1325" y="442"/>
                      <a:pt x="1288" y="203"/>
                      <a:pt x="1117" y="74"/>
                    </a:cubicBezTo>
                    <a:cubicBezTo>
                      <a:pt x="1050" y="21"/>
                      <a:pt x="971" y="0"/>
                      <a:pt x="8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5727051" y="2998245"/>
                <a:ext cx="17532" cy="20053"/>
              </a:xfrm>
              <a:custGeom>
                <a:avLst/>
                <a:gdLst/>
                <a:ahLst/>
                <a:cxnLst/>
                <a:rect l="l" t="t" r="r" b="b"/>
                <a:pathLst>
                  <a:path w="1335" h="1527" extrusionOk="0">
                    <a:moveTo>
                      <a:pt x="893" y="1"/>
                    </a:moveTo>
                    <a:cubicBezTo>
                      <a:pt x="763" y="1"/>
                      <a:pt x="634" y="68"/>
                      <a:pt x="566" y="187"/>
                    </a:cubicBezTo>
                    <a:lnTo>
                      <a:pt x="109" y="940"/>
                    </a:lnTo>
                    <a:cubicBezTo>
                      <a:pt x="1" y="1127"/>
                      <a:pt x="63" y="1361"/>
                      <a:pt x="245" y="1469"/>
                    </a:cubicBezTo>
                    <a:cubicBezTo>
                      <a:pt x="307" y="1507"/>
                      <a:pt x="374" y="1527"/>
                      <a:pt x="442" y="1527"/>
                    </a:cubicBezTo>
                    <a:cubicBezTo>
                      <a:pt x="571" y="1527"/>
                      <a:pt x="701" y="1459"/>
                      <a:pt x="774" y="1340"/>
                    </a:cubicBezTo>
                    <a:lnTo>
                      <a:pt x="1225" y="582"/>
                    </a:lnTo>
                    <a:cubicBezTo>
                      <a:pt x="1335" y="400"/>
                      <a:pt x="1278" y="168"/>
                      <a:pt x="1091" y="53"/>
                    </a:cubicBezTo>
                    <a:cubicBezTo>
                      <a:pt x="1028" y="17"/>
                      <a:pt x="961" y="1"/>
                      <a:pt x="893"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5753157" y="2968541"/>
                <a:ext cx="19029" cy="18070"/>
              </a:xfrm>
              <a:custGeom>
                <a:avLst/>
                <a:gdLst/>
                <a:ahLst/>
                <a:cxnLst/>
                <a:rect l="l" t="t" r="r" b="b"/>
                <a:pathLst>
                  <a:path w="1449" h="1376" extrusionOk="0">
                    <a:moveTo>
                      <a:pt x="1029" y="0"/>
                    </a:moveTo>
                    <a:cubicBezTo>
                      <a:pt x="929" y="0"/>
                      <a:pt x="831" y="36"/>
                      <a:pt x="753" y="114"/>
                    </a:cubicBezTo>
                    <a:lnTo>
                      <a:pt x="150" y="717"/>
                    </a:lnTo>
                    <a:cubicBezTo>
                      <a:pt x="1" y="866"/>
                      <a:pt x="1" y="1110"/>
                      <a:pt x="150" y="1261"/>
                    </a:cubicBezTo>
                    <a:cubicBezTo>
                      <a:pt x="224" y="1333"/>
                      <a:pt x="322" y="1376"/>
                      <a:pt x="421" y="1376"/>
                    </a:cubicBezTo>
                    <a:cubicBezTo>
                      <a:pt x="519" y="1376"/>
                      <a:pt x="618" y="1333"/>
                      <a:pt x="696" y="1261"/>
                    </a:cubicBezTo>
                    <a:lnTo>
                      <a:pt x="1298" y="659"/>
                    </a:lnTo>
                    <a:cubicBezTo>
                      <a:pt x="1449" y="509"/>
                      <a:pt x="1449" y="264"/>
                      <a:pt x="1298" y="114"/>
                    </a:cubicBezTo>
                    <a:cubicBezTo>
                      <a:pt x="1226" y="36"/>
                      <a:pt x="1127" y="0"/>
                      <a:pt x="102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8;p25">
            <a:extLst>
              <a:ext uri="{FF2B5EF4-FFF2-40B4-BE49-F238E27FC236}">
                <a16:creationId xmlns:a16="http://schemas.microsoft.com/office/drawing/2014/main" id="{37BFECC0-99D3-4F5E-9C74-B297DC814A65}"/>
              </a:ext>
            </a:extLst>
          </p:cNvPr>
          <p:cNvSpPr txBox="1">
            <a:spLocks noGrp="1"/>
          </p:cNvSpPr>
          <p:nvPr>
            <p:ph type="ctrTitle"/>
          </p:nvPr>
        </p:nvSpPr>
        <p:spPr>
          <a:xfrm>
            <a:off x="430213" y="1741488"/>
            <a:ext cx="8283575" cy="5778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6000" dirty="0">
                <a:solidFill>
                  <a:srgbClr val="F9E9D9"/>
                </a:solidFill>
              </a:rPr>
              <a:t>INTRODUCTION</a:t>
            </a:r>
            <a:endParaRPr sz="6000" dirty="0">
              <a:solidFill>
                <a:srgbClr val="F9E9D9"/>
              </a:solidFill>
            </a:endParaRPr>
          </a:p>
        </p:txBody>
      </p:sp>
      <p:sp>
        <p:nvSpPr>
          <p:cNvPr id="5" name="Google Shape;117;p25">
            <a:extLst>
              <a:ext uri="{FF2B5EF4-FFF2-40B4-BE49-F238E27FC236}">
                <a16:creationId xmlns:a16="http://schemas.microsoft.com/office/drawing/2014/main" id="{459FA95E-1215-4B25-AA85-D7A7F9E2BA4E}"/>
              </a:ext>
            </a:extLst>
          </p:cNvPr>
          <p:cNvSpPr txBox="1">
            <a:spLocks noGrp="1"/>
          </p:cNvSpPr>
          <p:nvPr>
            <p:ph type="subTitle" idx="1"/>
          </p:nvPr>
        </p:nvSpPr>
        <p:spPr>
          <a:xfrm flipH="1">
            <a:off x="1998921" y="2266156"/>
            <a:ext cx="4976036" cy="95550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000" dirty="0">
                <a:solidFill>
                  <a:srgbClr val="F9E9D9"/>
                </a:solidFill>
              </a:rPr>
              <a:t>A Faulty equation system is a system where the number of equations is bigger than the unknown variables </a:t>
            </a:r>
          </a:p>
        </p:txBody>
      </p:sp>
      <p:grpSp>
        <p:nvGrpSpPr>
          <p:cNvPr id="6" name="Google Shape;142;p28">
            <a:extLst>
              <a:ext uri="{FF2B5EF4-FFF2-40B4-BE49-F238E27FC236}">
                <a16:creationId xmlns:a16="http://schemas.microsoft.com/office/drawing/2014/main" id="{D9144972-1FCC-483A-BD94-5CCA0992A610}"/>
              </a:ext>
            </a:extLst>
          </p:cNvPr>
          <p:cNvGrpSpPr/>
          <p:nvPr/>
        </p:nvGrpSpPr>
        <p:grpSpPr>
          <a:xfrm rot="5400000">
            <a:off x="1122" y="-1122"/>
            <a:ext cx="601384" cy="603628"/>
            <a:chOff x="4164250" y="1623382"/>
            <a:chExt cx="723600" cy="726300"/>
          </a:xfrm>
        </p:grpSpPr>
        <p:sp>
          <p:nvSpPr>
            <p:cNvPr id="7" name="Google Shape;143;p28">
              <a:extLst>
                <a:ext uri="{FF2B5EF4-FFF2-40B4-BE49-F238E27FC236}">
                  <a16:creationId xmlns:a16="http://schemas.microsoft.com/office/drawing/2014/main" id="{60B9FF8B-4CA0-484E-8062-F5FE536DEE48}"/>
                </a:ext>
              </a:extLst>
            </p:cNvPr>
            <p:cNvSpPr/>
            <p:nvPr/>
          </p:nvSpPr>
          <p:spPr>
            <a:xfrm rot="5400000">
              <a:off x="4162900" y="1624732"/>
              <a:ext cx="726300" cy="723600"/>
            </a:xfrm>
            <a:prstGeom prst="triangle">
              <a:avLst>
                <a:gd name="adj" fmla="val 100000"/>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4;p28">
              <a:extLst>
                <a:ext uri="{FF2B5EF4-FFF2-40B4-BE49-F238E27FC236}">
                  <a16:creationId xmlns:a16="http://schemas.microsoft.com/office/drawing/2014/main" id="{EBC53BCE-E675-4944-84CC-D3653485C73A}"/>
                </a:ext>
              </a:extLst>
            </p:cNvPr>
            <p:cNvSpPr/>
            <p:nvPr/>
          </p:nvSpPr>
          <p:spPr>
            <a:xfrm>
              <a:off x="4164860" y="2237947"/>
              <a:ext cx="110100" cy="110100"/>
            </a:xfrm>
            <a:prstGeom prst="rect">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42;p28">
            <a:extLst>
              <a:ext uri="{FF2B5EF4-FFF2-40B4-BE49-F238E27FC236}">
                <a16:creationId xmlns:a16="http://schemas.microsoft.com/office/drawing/2014/main" id="{65E05E17-7AE0-4EC4-A59F-57129AD6600D}"/>
              </a:ext>
            </a:extLst>
          </p:cNvPr>
          <p:cNvGrpSpPr/>
          <p:nvPr/>
        </p:nvGrpSpPr>
        <p:grpSpPr>
          <a:xfrm>
            <a:off x="8542616" y="4539872"/>
            <a:ext cx="601384" cy="603628"/>
            <a:chOff x="4164250" y="1623382"/>
            <a:chExt cx="723600" cy="726300"/>
          </a:xfrm>
        </p:grpSpPr>
        <p:sp>
          <p:nvSpPr>
            <p:cNvPr id="10" name="Google Shape;143;p28">
              <a:extLst>
                <a:ext uri="{FF2B5EF4-FFF2-40B4-BE49-F238E27FC236}">
                  <a16:creationId xmlns:a16="http://schemas.microsoft.com/office/drawing/2014/main" id="{108AEC45-9C2B-4014-BF23-4177B6C646FF}"/>
                </a:ext>
              </a:extLst>
            </p:cNvPr>
            <p:cNvSpPr/>
            <p:nvPr/>
          </p:nvSpPr>
          <p:spPr>
            <a:xfrm rot="5400000">
              <a:off x="4162900" y="1624732"/>
              <a:ext cx="726300" cy="723600"/>
            </a:xfrm>
            <a:prstGeom prst="triangle">
              <a:avLst>
                <a:gd name="adj" fmla="val 100000"/>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4;p28">
              <a:extLst>
                <a:ext uri="{FF2B5EF4-FFF2-40B4-BE49-F238E27FC236}">
                  <a16:creationId xmlns:a16="http://schemas.microsoft.com/office/drawing/2014/main" id="{DB15C271-F7F0-489C-93C7-CE2916A7335D}"/>
                </a:ext>
              </a:extLst>
            </p:cNvPr>
            <p:cNvSpPr/>
            <p:nvPr/>
          </p:nvSpPr>
          <p:spPr>
            <a:xfrm>
              <a:off x="4164860" y="2237947"/>
              <a:ext cx="110100" cy="110100"/>
            </a:xfrm>
            <a:prstGeom prst="rect">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42;p28">
            <a:extLst>
              <a:ext uri="{FF2B5EF4-FFF2-40B4-BE49-F238E27FC236}">
                <a16:creationId xmlns:a16="http://schemas.microsoft.com/office/drawing/2014/main" id="{309D9877-CFB3-4BF8-B07C-3A9831F6F916}"/>
              </a:ext>
            </a:extLst>
          </p:cNvPr>
          <p:cNvGrpSpPr/>
          <p:nvPr/>
        </p:nvGrpSpPr>
        <p:grpSpPr>
          <a:xfrm rot="16200000">
            <a:off x="8526522" y="-1122"/>
            <a:ext cx="601384" cy="603628"/>
            <a:chOff x="4164250" y="1623382"/>
            <a:chExt cx="723600" cy="726300"/>
          </a:xfrm>
        </p:grpSpPr>
        <p:sp>
          <p:nvSpPr>
            <p:cNvPr id="13" name="Google Shape;143;p28">
              <a:extLst>
                <a:ext uri="{FF2B5EF4-FFF2-40B4-BE49-F238E27FC236}">
                  <a16:creationId xmlns:a16="http://schemas.microsoft.com/office/drawing/2014/main" id="{AD512E0F-59AE-47A9-9A78-6F15A40D0DCE}"/>
                </a:ext>
              </a:extLst>
            </p:cNvPr>
            <p:cNvSpPr/>
            <p:nvPr/>
          </p:nvSpPr>
          <p:spPr>
            <a:xfrm rot="5400000">
              <a:off x="4162900" y="1624732"/>
              <a:ext cx="726300" cy="723600"/>
            </a:xfrm>
            <a:prstGeom prst="triangle">
              <a:avLst>
                <a:gd name="adj" fmla="val 100000"/>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4;p28">
              <a:extLst>
                <a:ext uri="{FF2B5EF4-FFF2-40B4-BE49-F238E27FC236}">
                  <a16:creationId xmlns:a16="http://schemas.microsoft.com/office/drawing/2014/main" id="{5E8BA9C7-C9D0-41AE-8A29-A3EF10869C63}"/>
                </a:ext>
              </a:extLst>
            </p:cNvPr>
            <p:cNvSpPr/>
            <p:nvPr/>
          </p:nvSpPr>
          <p:spPr>
            <a:xfrm>
              <a:off x="4164860" y="2237947"/>
              <a:ext cx="110100" cy="110100"/>
            </a:xfrm>
            <a:prstGeom prst="rect">
              <a:avLst/>
            </a:prstGeom>
            <a:noFill/>
            <a:ln w="19050" cap="flat" cmpd="sng">
              <a:solidFill>
                <a:srgbClr val="F9E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TextBox 15">
            <a:extLst>
              <a:ext uri="{FF2B5EF4-FFF2-40B4-BE49-F238E27FC236}">
                <a16:creationId xmlns:a16="http://schemas.microsoft.com/office/drawing/2014/main" id="{272677A2-8A60-43C9-A81A-48D95A11832F}"/>
              </a:ext>
            </a:extLst>
          </p:cNvPr>
          <p:cNvSpPr txBox="1"/>
          <p:nvPr/>
        </p:nvSpPr>
        <p:spPr>
          <a:xfrm>
            <a:off x="7189119" y="2737107"/>
            <a:ext cx="1954881" cy="1384995"/>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b="1" dirty="0">
                <a:solidFill>
                  <a:schemeClr val="bg1"/>
                </a:solidFill>
              </a:rPr>
              <a:t>NOTE! </a:t>
            </a:r>
          </a:p>
          <a:p>
            <a:pPr algn="ctr"/>
            <a:r>
              <a:rPr lang="en-US" sz="1400" dirty="0">
                <a:solidFill>
                  <a:srgbClr val="F9E9D9"/>
                </a:solidFill>
              </a:rPr>
              <a:t>Faulty equation system has</a:t>
            </a:r>
            <a:r>
              <a:rPr lang="en-US" dirty="0">
                <a:solidFill>
                  <a:schemeClr val="bg1"/>
                </a:solidFill>
              </a:rPr>
              <a:t> an infinite solution number due to is a dependent system type</a:t>
            </a:r>
          </a:p>
        </p:txBody>
      </p:sp>
    </p:spTree>
    <p:extLst>
      <p:ext uri="{BB962C8B-B14F-4D97-AF65-F5344CB8AC3E}">
        <p14:creationId xmlns:p14="http://schemas.microsoft.com/office/powerpoint/2010/main" val="390453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62"/>
        <p:cNvGrpSpPr/>
        <p:nvPr/>
      </p:nvGrpSpPr>
      <p:grpSpPr>
        <a:xfrm>
          <a:off x="0" y="0"/>
          <a:ext cx="0" cy="0"/>
          <a:chOff x="0" y="0"/>
          <a:chExt cx="0" cy="0"/>
        </a:xfrm>
      </p:grpSpPr>
      <p:sp>
        <p:nvSpPr>
          <p:cNvPr id="463" name="Google Shape;463;p37"/>
          <p:cNvSpPr txBox="1">
            <a:spLocks noGrp="1"/>
          </p:cNvSpPr>
          <p:nvPr>
            <p:ph type="subTitle" idx="2"/>
          </p:nvPr>
        </p:nvSpPr>
        <p:spPr>
          <a:xfrm>
            <a:off x="2419950" y="1611075"/>
            <a:ext cx="4304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solidFill>
                  <a:srgbClr val="F9E9D9"/>
                </a:solidFill>
              </a:rPr>
              <a:t>Mercury is the closest planet to the Sun, but does its name have anything to do with the liquid metal?</a:t>
            </a:r>
            <a:endParaRPr>
              <a:solidFill>
                <a:srgbClr val="F9E9D9"/>
              </a:solidFill>
            </a:endParaRPr>
          </a:p>
        </p:txBody>
      </p:sp>
      <p:grpSp>
        <p:nvGrpSpPr>
          <p:cNvPr id="464" name="Google Shape;464;p37"/>
          <p:cNvGrpSpPr/>
          <p:nvPr/>
        </p:nvGrpSpPr>
        <p:grpSpPr>
          <a:xfrm>
            <a:off x="3715816" y="2383142"/>
            <a:ext cx="1712376" cy="1468696"/>
            <a:chOff x="3715816" y="2383142"/>
            <a:chExt cx="1712376" cy="1468696"/>
          </a:xfrm>
        </p:grpSpPr>
        <p:sp>
          <p:nvSpPr>
            <p:cNvPr id="465" name="Google Shape;465;p37"/>
            <p:cNvSpPr/>
            <p:nvPr/>
          </p:nvSpPr>
          <p:spPr>
            <a:xfrm>
              <a:off x="4276978" y="2389500"/>
              <a:ext cx="24674" cy="1462338"/>
            </a:xfrm>
            <a:custGeom>
              <a:avLst/>
              <a:gdLst/>
              <a:ahLst/>
              <a:cxnLst/>
              <a:rect l="l" t="t" r="r" b="b"/>
              <a:pathLst>
                <a:path w="392" h="23232" extrusionOk="0">
                  <a:moveTo>
                    <a:pt x="121" y="0"/>
                  </a:moveTo>
                  <a:cubicBezTo>
                    <a:pt x="53" y="6"/>
                    <a:pt x="1" y="58"/>
                    <a:pt x="1" y="127"/>
                  </a:cubicBezTo>
                  <a:lnTo>
                    <a:pt x="146" y="23107"/>
                  </a:lnTo>
                  <a:cubicBezTo>
                    <a:pt x="146" y="23174"/>
                    <a:pt x="198" y="23232"/>
                    <a:pt x="266" y="23232"/>
                  </a:cubicBezTo>
                  <a:cubicBezTo>
                    <a:pt x="338" y="23232"/>
                    <a:pt x="392" y="23174"/>
                    <a:pt x="392" y="23107"/>
                  </a:cubicBezTo>
                  <a:lnTo>
                    <a:pt x="247" y="127"/>
                  </a:lnTo>
                  <a:cubicBezTo>
                    <a:pt x="247" y="58"/>
                    <a:pt x="193" y="0"/>
                    <a:pt x="12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3715816" y="3169219"/>
              <a:ext cx="1699263" cy="27192"/>
            </a:xfrm>
            <a:custGeom>
              <a:avLst/>
              <a:gdLst/>
              <a:ahLst/>
              <a:cxnLst/>
              <a:rect l="l" t="t" r="r" b="b"/>
              <a:pathLst>
                <a:path w="26996" h="432" extrusionOk="0">
                  <a:moveTo>
                    <a:pt x="119" y="0"/>
                  </a:moveTo>
                  <a:cubicBezTo>
                    <a:pt x="50" y="0"/>
                    <a:pt x="0" y="56"/>
                    <a:pt x="0" y="121"/>
                  </a:cubicBezTo>
                  <a:cubicBezTo>
                    <a:pt x="0" y="190"/>
                    <a:pt x="54" y="248"/>
                    <a:pt x="122" y="248"/>
                  </a:cubicBezTo>
                  <a:cubicBezTo>
                    <a:pt x="5398" y="364"/>
                    <a:pt x="13089" y="431"/>
                    <a:pt x="20031" y="431"/>
                  </a:cubicBezTo>
                  <a:cubicBezTo>
                    <a:pt x="22444" y="431"/>
                    <a:pt x="24770" y="422"/>
                    <a:pt x="26869" y="402"/>
                  </a:cubicBezTo>
                  <a:cubicBezTo>
                    <a:pt x="26942" y="402"/>
                    <a:pt x="26996" y="349"/>
                    <a:pt x="26996" y="277"/>
                  </a:cubicBezTo>
                  <a:cubicBezTo>
                    <a:pt x="26996" y="208"/>
                    <a:pt x="26938" y="156"/>
                    <a:pt x="26869" y="156"/>
                  </a:cubicBezTo>
                  <a:cubicBezTo>
                    <a:pt x="24765" y="172"/>
                    <a:pt x="22436" y="180"/>
                    <a:pt x="20016" y="180"/>
                  </a:cubicBezTo>
                  <a:cubicBezTo>
                    <a:pt x="13081" y="180"/>
                    <a:pt x="5401" y="116"/>
                    <a:pt x="127" y="0"/>
                  </a:cubicBezTo>
                  <a:cubicBezTo>
                    <a:pt x="124" y="0"/>
                    <a:pt x="122" y="0"/>
                    <a:pt x="11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4217872" y="2383142"/>
              <a:ext cx="126394" cy="167811"/>
            </a:xfrm>
            <a:custGeom>
              <a:avLst/>
              <a:gdLst/>
              <a:ahLst/>
              <a:cxnLst/>
              <a:rect l="l" t="t" r="r" b="b"/>
              <a:pathLst>
                <a:path w="2008" h="2666" extrusionOk="0">
                  <a:moveTo>
                    <a:pt x="1123" y="0"/>
                  </a:moveTo>
                  <a:cubicBezTo>
                    <a:pt x="1070" y="5"/>
                    <a:pt x="1021" y="38"/>
                    <a:pt x="1007" y="87"/>
                  </a:cubicBezTo>
                  <a:cubicBezTo>
                    <a:pt x="726" y="900"/>
                    <a:pt x="398" y="1708"/>
                    <a:pt x="30" y="2491"/>
                  </a:cubicBezTo>
                  <a:cubicBezTo>
                    <a:pt x="1" y="2549"/>
                    <a:pt x="25" y="2626"/>
                    <a:pt x="88" y="2655"/>
                  </a:cubicBezTo>
                  <a:cubicBezTo>
                    <a:pt x="107" y="2661"/>
                    <a:pt x="121" y="2665"/>
                    <a:pt x="141" y="2665"/>
                  </a:cubicBezTo>
                  <a:cubicBezTo>
                    <a:pt x="190" y="2665"/>
                    <a:pt x="233" y="2641"/>
                    <a:pt x="252" y="2592"/>
                  </a:cubicBezTo>
                  <a:cubicBezTo>
                    <a:pt x="576" y="1911"/>
                    <a:pt x="871" y="1204"/>
                    <a:pt x="1128" y="494"/>
                  </a:cubicBezTo>
                  <a:lnTo>
                    <a:pt x="1752" y="2191"/>
                  </a:lnTo>
                  <a:cubicBezTo>
                    <a:pt x="1770" y="2243"/>
                    <a:pt x="1817" y="2272"/>
                    <a:pt x="1866" y="2272"/>
                  </a:cubicBezTo>
                  <a:cubicBezTo>
                    <a:pt x="1881" y="2272"/>
                    <a:pt x="1896" y="2270"/>
                    <a:pt x="1911" y="2264"/>
                  </a:cubicBezTo>
                  <a:cubicBezTo>
                    <a:pt x="1979" y="2244"/>
                    <a:pt x="2008" y="2172"/>
                    <a:pt x="1984" y="2104"/>
                  </a:cubicBezTo>
                  <a:lnTo>
                    <a:pt x="1239" y="83"/>
                  </a:lnTo>
                  <a:cubicBezTo>
                    <a:pt x="1219" y="34"/>
                    <a:pt x="1176" y="0"/>
                    <a:pt x="1123"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5292923" y="3106335"/>
              <a:ext cx="135269" cy="196011"/>
            </a:xfrm>
            <a:custGeom>
              <a:avLst/>
              <a:gdLst/>
              <a:ahLst/>
              <a:cxnLst/>
              <a:rect l="l" t="t" r="r" b="b"/>
              <a:pathLst>
                <a:path w="2149" h="3114" extrusionOk="0">
                  <a:moveTo>
                    <a:pt x="139" y="1"/>
                  </a:moveTo>
                  <a:cubicBezTo>
                    <a:pt x="86" y="1"/>
                    <a:pt x="39" y="36"/>
                    <a:pt x="19" y="86"/>
                  </a:cubicBezTo>
                  <a:cubicBezTo>
                    <a:pt x="1" y="153"/>
                    <a:pt x="34" y="220"/>
                    <a:pt x="102" y="245"/>
                  </a:cubicBezTo>
                  <a:cubicBezTo>
                    <a:pt x="722" y="448"/>
                    <a:pt x="1296" y="758"/>
                    <a:pt x="1809" y="1164"/>
                  </a:cubicBezTo>
                  <a:cubicBezTo>
                    <a:pt x="1829" y="1178"/>
                    <a:pt x="1892" y="1232"/>
                    <a:pt x="1892" y="1261"/>
                  </a:cubicBezTo>
                  <a:cubicBezTo>
                    <a:pt x="1892" y="1290"/>
                    <a:pt x="1853" y="1338"/>
                    <a:pt x="1834" y="1363"/>
                  </a:cubicBezTo>
                  <a:lnTo>
                    <a:pt x="838" y="2625"/>
                  </a:lnTo>
                  <a:cubicBezTo>
                    <a:pt x="818" y="2586"/>
                    <a:pt x="780" y="2562"/>
                    <a:pt x="736" y="2557"/>
                  </a:cubicBezTo>
                  <a:cubicBezTo>
                    <a:pt x="733" y="2557"/>
                    <a:pt x="731" y="2557"/>
                    <a:pt x="728" y="2557"/>
                  </a:cubicBezTo>
                  <a:cubicBezTo>
                    <a:pt x="668" y="2557"/>
                    <a:pt x="610" y="2609"/>
                    <a:pt x="606" y="2673"/>
                  </a:cubicBezTo>
                  <a:lnTo>
                    <a:pt x="586" y="2983"/>
                  </a:lnTo>
                  <a:cubicBezTo>
                    <a:pt x="581" y="3035"/>
                    <a:pt x="615" y="3084"/>
                    <a:pt x="664" y="3104"/>
                  </a:cubicBezTo>
                  <a:cubicBezTo>
                    <a:pt x="678" y="3113"/>
                    <a:pt x="697" y="3113"/>
                    <a:pt x="711" y="3113"/>
                  </a:cubicBezTo>
                  <a:cubicBezTo>
                    <a:pt x="745" y="3113"/>
                    <a:pt x="784" y="3099"/>
                    <a:pt x="809" y="3065"/>
                  </a:cubicBezTo>
                  <a:lnTo>
                    <a:pt x="2032" y="1517"/>
                  </a:lnTo>
                  <a:cubicBezTo>
                    <a:pt x="2075" y="1464"/>
                    <a:pt x="2148" y="1367"/>
                    <a:pt x="2144" y="1247"/>
                  </a:cubicBezTo>
                  <a:cubicBezTo>
                    <a:pt x="2133" y="1106"/>
                    <a:pt x="2017" y="1014"/>
                    <a:pt x="1964" y="970"/>
                  </a:cubicBezTo>
                  <a:cubicBezTo>
                    <a:pt x="1427" y="540"/>
                    <a:pt x="827" y="220"/>
                    <a:pt x="180" y="8"/>
                  </a:cubicBezTo>
                  <a:cubicBezTo>
                    <a:pt x="166" y="3"/>
                    <a:pt x="152" y="1"/>
                    <a:pt x="13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5028677" y="2571541"/>
              <a:ext cx="21087" cy="1108021"/>
            </a:xfrm>
            <a:custGeom>
              <a:avLst/>
              <a:gdLst/>
              <a:ahLst/>
              <a:cxnLst/>
              <a:rect l="l" t="t" r="r" b="b"/>
              <a:pathLst>
                <a:path w="335" h="17603" extrusionOk="0">
                  <a:moveTo>
                    <a:pt x="170" y="1"/>
                  </a:moveTo>
                  <a:cubicBezTo>
                    <a:pt x="96" y="6"/>
                    <a:pt x="44" y="59"/>
                    <a:pt x="44" y="132"/>
                  </a:cubicBezTo>
                  <a:cubicBezTo>
                    <a:pt x="53" y="504"/>
                    <a:pt x="58" y="867"/>
                    <a:pt x="63" y="1215"/>
                  </a:cubicBezTo>
                  <a:cubicBezTo>
                    <a:pt x="67" y="1282"/>
                    <a:pt x="121" y="1336"/>
                    <a:pt x="189" y="1336"/>
                  </a:cubicBezTo>
                  <a:lnTo>
                    <a:pt x="194" y="1336"/>
                  </a:lnTo>
                  <a:cubicBezTo>
                    <a:pt x="261" y="1336"/>
                    <a:pt x="315" y="1278"/>
                    <a:pt x="315" y="1211"/>
                  </a:cubicBezTo>
                  <a:cubicBezTo>
                    <a:pt x="310" y="862"/>
                    <a:pt x="305" y="499"/>
                    <a:pt x="295" y="126"/>
                  </a:cubicBezTo>
                  <a:cubicBezTo>
                    <a:pt x="295" y="54"/>
                    <a:pt x="237" y="1"/>
                    <a:pt x="170" y="1"/>
                  </a:cubicBezTo>
                  <a:close/>
                  <a:moveTo>
                    <a:pt x="203" y="2173"/>
                  </a:moveTo>
                  <a:cubicBezTo>
                    <a:pt x="131" y="2173"/>
                    <a:pt x="78" y="2226"/>
                    <a:pt x="78" y="2298"/>
                  </a:cubicBezTo>
                  <a:cubicBezTo>
                    <a:pt x="83" y="2671"/>
                    <a:pt x="83" y="3028"/>
                    <a:pt x="87" y="3382"/>
                  </a:cubicBezTo>
                  <a:cubicBezTo>
                    <a:pt x="87" y="3450"/>
                    <a:pt x="141" y="3503"/>
                    <a:pt x="208" y="3503"/>
                  </a:cubicBezTo>
                  <a:cubicBezTo>
                    <a:pt x="281" y="3503"/>
                    <a:pt x="334" y="3450"/>
                    <a:pt x="334" y="3377"/>
                  </a:cubicBezTo>
                  <a:cubicBezTo>
                    <a:pt x="334" y="3028"/>
                    <a:pt x="329" y="2666"/>
                    <a:pt x="329" y="2294"/>
                  </a:cubicBezTo>
                  <a:cubicBezTo>
                    <a:pt x="329" y="2226"/>
                    <a:pt x="271" y="2173"/>
                    <a:pt x="203" y="2173"/>
                  </a:cubicBezTo>
                  <a:close/>
                  <a:moveTo>
                    <a:pt x="208" y="4340"/>
                  </a:moveTo>
                  <a:cubicBezTo>
                    <a:pt x="141" y="4340"/>
                    <a:pt x="83" y="4392"/>
                    <a:pt x="83" y="4465"/>
                  </a:cubicBezTo>
                  <a:cubicBezTo>
                    <a:pt x="83" y="4833"/>
                    <a:pt x="83" y="5191"/>
                    <a:pt x="78" y="5549"/>
                  </a:cubicBezTo>
                  <a:cubicBezTo>
                    <a:pt x="78" y="5617"/>
                    <a:pt x="131" y="5669"/>
                    <a:pt x="203" y="5675"/>
                  </a:cubicBezTo>
                  <a:cubicBezTo>
                    <a:pt x="271" y="5675"/>
                    <a:pt x="324" y="5617"/>
                    <a:pt x="329" y="5549"/>
                  </a:cubicBezTo>
                  <a:cubicBezTo>
                    <a:pt x="329" y="5191"/>
                    <a:pt x="334" y="4833"/>
                    <a:pt x="334" y="4465"/>
                  </a:cubicBezTo>
                  <a:cubicBezTo>
                    <a:pt x="334" y="4398"/>
                    <a:pt x="276" y="4340"/>
                    <a:pt x="208" y="4340"/>
                  </a:cubicBezTo>
                  <a:close/>
                  <a:moveTo>
                    <a:pt x="189" y="6506"/>
                  </a:moveTo>
                  <a:cubicBezTo>
                    <a:pt x="121" y="6506"/>
                    <a:pt x="67" y="6564"/>
                    <a:pt x="67" y="6633"/>
                  </a:cubicBezTo>
                  <a:lnTo>
                    <a:pt x="53" y="7716"/>
                  </a:lnTo>
                  <a:cubicBezTo>
                    <a:pt x="53" y="7783"/>
                    <a:pt x="107" y="7841"/>
                    <a:pt x="174" y="7841"/>
                  </a:cubicBezTo>
                  <a:lnTo>
                    <a:pt x="179" y="7841"/>
                  </a:lnTo>
                  <a:cubicBezTo>
                    <a:pt x="247" y="7841"/>
                    <a:pt x="300" y="7783"/>
                    <a:pt x="300" y="7716"/>
                  </a:cubicBezTo>
                  <a:lnTo>
                    <a:pt x="315" y="6633"/>
                  </a:lnTo>
                  <a:cubicBezTo>
                    <a:pt x="315" y="6564"/>
                    <a:pt x="261" y="6506"/>
                    <a:pt x="194" y="6506"/>
                  </a:cubicBezTo>
                  <a:close/>
                  <a:moveTo>
                    <a:pt x="160" y="8674"/>
                  </a:moveTo>
                  <a:cubicBezTo>
                    <a:pt x="92" y="8674"/>
                    <a:pt x="38" y="8732"/>
                    <a:pt x="38" y="8799"/>
                  </a:cubicBezTo>
                  <a:lnTo>
                    <a:pt x="24" y="9883"/>
                  </a:lnTo>
                  <a:cubicBezTo>
                    <a:pt x="20" y="9950"/>
                    <a:pt x="78" y="10008"/>
                    <a:pt x="145" y="10008"/>
                  </a:cubicBezTo>
                  <a:cubicBezTo>
                    <a:pt x="213" y="10008"/>
                    <a:pt x="271" y="9955"/>
                    <a:pt x="271" y="9883"/>
                  </a:cubicBezTo>
                  <a:lnTo>
                    <a:pt x="286" y="8799"/>
                  </a:lnTo>
                  <a:cubicBezTo>
                    <a:pt x="286" y="8732"/>
                    <a:pt x="232" y="8674"/>
                    <a:pt x="165" y="8674"/>
                  </a:cubicBezTo>
                  <a:close/>
                  <a:moveTo>
                    <a:pt x="136" y="10841"/>
                  </a:moveTo>
                  <a:cubicBezTo>
                    <a:pt x="67" y="10841"/>
                    <a:pt x="9" y="10899"/>
                    <a:pt x="9" y="10966"/>
                  </a:cubicBezTo>
                  <a:cubicBezTo>
                    <a:pt x="9" y="11314"/>
                    <a:pt x="5" y="11677"/>
                    <a:pt x="5" y="12049"/>
                  </a:cubicBezTo>
                  <a:cubicBezTo>
                    <a:pt x="5" y="12118"/>
                    <a:pt x="58" y="12176"/>
                    <a:pt x="125" y="12176"/>
                  </a:cubicBezTo>
                  <a:cubicBezTo>
                    <a:pt x="199" y="12176"/>
                    <a:pt x="252" y="12122"/>
                    <a:pt x="252" y="12049"/>
                  </a:cubicBezTo>
                  <a:cubicBezTo>
                    <a:pt x="257" y="11677"/>
                    <a:pt x="257" y="11319"/>
                    <a:pt x="261" y="10966"/>
                  </a:cubicBezTo>
                  <a:cubicBezTo>
                    <a:pt x="261" y="10899"/>
                    <a:pt x="208" y="10845"/>
                    <a:pt x="136" y="10841"/>
                  </a:cubicBezTo>
                  <a:close/>
                  <a:moveTo>
                    <a:pt x="125" y="13012"/>
                  </a:moveTo>
                  <a:cubicBezTo>
                    <a:pt x="53" y="13012"/>
                    <a:pt x="0" y="13065"/>
                    <a:pt x="0" y="13133"/>
                  </a:cubicBezTo>
                  <a:lnTo>
                    <a:pt x="0" y="13761"/>
                  </a:lnTo>
                  <a:lnTo>
                    <a:pt x="0" y="14221"/>
                  </a:lnTo>
                  <a:lnTo>
                    <a:pt x="247" y="14212"/>
                  </a:lnTo>
                  <a:lnTo>
                    <a:pt x="247" y="13761"/>
                  </a:lnTo>
                  <a:lnTo>
                    <a:pt x="247" y="13138"/>
                  </a:lnTo>
                  <a:cubicBezTo>
                    <a:pt x="247" y="13065"/>
                    <a:pt x="194" y="13012"/>
                    <a:pt x="125" y="13012"/>
                  </a:cubicBezTo>
                  <a:close/>
                  <a:moveTo>
                    <a:pt x="125" y="15179"/>
                  </a:moveTo>
                  <a:cubicBezTo>
                    <a:pt x="58" y="15179"/>
                    <a:pt x="0" y="15237"/>
                    <a:pt x="0" y="15304"/>
                  </a:cubicBezTo>
                  <a:cubicBezTo>
                    <a:pt x="5" y="15652"/>
                    <a:pt x="5" y="16016"/>
                    <a:pt x="9" y="16388"/>
                  </a:cubicBezTo>
                  <a:cubicBezTo>
                    <a:pt x="9" y="16456"/>
                    <a:pt x="63" y="16514"/>
                    <a:pt x="136" y="16514"/>
                  </a:cubicBezTo>
                  <a:cubicBezTo>
                    <a:pt x="203" y="16514"/>
                    <a:pt x="257" y="16456"/>
                    <a:pt x="257" y="16388"/>
                  </a:cubicBezTo>
                  <a:cubicBezTo>
                    <a:pt x="257" y="16016"/>
                    <a:pt x="252" y="15652"/>
                    <a:pt x="252" y="15304"/>
                  </a:cubicBezTo>
                  <a:cubicBezTo>
                    <a:pt x="252" y="15237"/>
                    <a:pt x="194" y="15179"/>
                    <a:pt x="125" y="15179"/>
                  </a:cubicBezTo>
                  <a:close/>
                  <a:moveTo>
                    <a:pt x="145" y="17351"/>
                  </a:moveTo>
                  <a:cubicBezTo>
                    <a:pt x="73" y="17351"/>
                    <a:pt x="20" y="17409"/>
                    <a:pt x="20" y="17481"/>
                  </a:cubicBezTo>
                  <a:cubicBezTo>
                    <a:pt x="20" y="17549"/>
                    <a:pt x="73" y="17603"/>
                    <a:pt x="145" y="17603"/>
                  </a:cubicBezTo>
                  <a:cubicBezTo>
                    <a:pt x="213" y="17603"/>
                    <a:pt x="266" y="17549"/>
                    <a:pt x="266" y="17481"/>
                  </a:cubicBezTo>
                  <a:lnTo>
                    <a:pt x="266" y="17471"/>
                  </a:lnTo>
                  <a:cubicBezTo>
                    <a:pt x="266" y="17404"/>
                    <a:pt x="213" y="17351"/>
                    <a:pt x="145" y="1735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4572886" y="2571541"/>
              <a:ext cx="21087" cy="1108021"/>
            </a:xfrm>
            <a:custGeom>
              <a:avLst/>
              <a:gdLst/>
              <a:ahLst/>
              <a:cxnLst/>
              <a:rect l="l" t="t" r="r" b="b"/>
              <a:pathLst>
                <a:path w="335" h="17603" extrusionOk="0">
                  <a:moveTo>
                    <a:pt x="169" y="1"/>
                  </a:moveTo>
                  <a:cubicBezTo>
                    <a:pt x="102" y="6"/>
                    <a:pt x="44" y="59"/>
                    <a:pt x="49" y="132"/>
                  </a:cubicBezTo>
                  <a:cubicBezTo>
                    <a:pt x="53" y="504"/>
                    <a:pt x="64" y="867"/>
                    <a:pt x="68" y="1215"/>
                  </a:cubicBezTo>
                  <a:cubicBezTo>
                    <a:pt x="68" y="1282"/>
                    <a:pt x="122" y="1336"/>
                    <a:pt x="189" y="1336"/>
                  </a:cubicBezTo>
                  <a:lnTo>
                    <a:pt x="194" y="1336"/>
                  </a:lnTo>
                  <a:cubicBezTo>
                    <a:pt x="262" y="1336"/>
                    <a:pt x="314" y="1278"/>
                    <a:pt x="314" y="1211"/>
                  </a:cubicBezTo>
                  <a:cubicBezTo>
                    <a:pt x="310" y="862"/>
                    <a:pt x="305" y="499"/>
                    <a:pt x="296" y="126"/>
                  </a:cubicBezTo>
                  <a:cubicBezTo>
                    <a:pt x="296" y="54"/>
                    <a:pt x="238" y="1"/>
                    <a:pt x="169" y="1"/>
                  </a:cubicBezTo>
                  <a:close/>
                  <a:moveTo>
                    <a:pt x="204" y="2173"/>
                  </a:moveTo>
                  <a:cubicBezTo>
                    <a:pt x="136" y="2173"/>
                    <a:pt x="78" y="2226"/>
                    <a:pt x="78" y="2298"/>
                  </a:cubicBezTo>
                  <a:cubicBezTo>
                    <a:pt x="82" y="2671"/>
                    <a:pt x="82" y="3028"/>
                    <a:pt x="88" y="3382"/>
                  </a:cubicBezTo>
                  <a:cubicBezTo>
                    <a:pt x="88" y="3450"/>
                    <a:pt x="140" y="3503"/>
                    <a:pt x="209" y="3503"/>
                  </a:cubicBezTo>
                  <a:cubicBezTo>
                    <a:pt x="281" y="3503"/>
                    <a:pt x="334" y="3450"/>
                    <a:pt x="334" y="3377"/>
                  </a:cubicBezTo>
                  <a:cubicBezTo>
                    <a:pt x="334" y="3028"/>
                    <a:pt x="334" y="2666"/>
                    <a:pt x="330" y="2294"/>
                  </a:cubicBezTo>
                  <a:cubicBezTo>
                    <a:pt x="330" y="2226"/>
                    <a:pt x="276" y="2173"/>
                    <a:pt x="204" y="2173"/>
                  </a:cubicBezTo>
                  <a:close/>
                  <a:moveTo>
                    <a:pt x="209" y="4340"/>
                  </a:moveTo>
                  <a:cubicBezTo>
                    <a:pt x="140" y="4340"/>
                    <a:pt x="88" y="4392"/>
                    <a:pt x="88" y="4465"/>
                  </a:cubicBezTo>
                  <a:cubicBezTo>
                    <a:pt x="82" y="4833"/>
                    <a:pt x="82" y="5191"/>
                    <a:pt x="78" y="5549"/>
                  </a:cubicBezTo>
                  <a:cubicBezTo>
                    <a:pt x="78" y="5617"/>
                    <a:pt x="136" y="5669"/>
                    <a:pt x="204" y="5675"/>
                  </a:cubicBezTo>
                  <a:cubicBezTo>
                    <a:pt x="271" y="5675"/>
                    <a:pt x="330" y="5617"/>
                    <a:pt x="330" y="5549"/>
                  </a:cubicBezTo>
                  <a:cubicBezTo>
                    <a:pt x="330" y="5191"/>
                    <a:pt x="334" y="4833"/>
                    <a:pt x="334" y="4465"/>
                  </a:cubicBezTo>
                  <a:cubicBezTo>
                    <a:pt x="334" y="4398"/>
                    <a:pt x="281" y="4340"/>
                    <a:pt x="209" y="4340"/>
                  </a:cubicBezTo>
                  <a:close/>
                  <a:moveTo>
                    <a:pt x="194" y="6506"/>
                  </a:moveTo>
                  <a:cubicBezTo>
                    <a:pt x="126" y="6506"/>
                    <a:pt x="68" y="6560"/>
                    <a:pt x="68" y="6633"/>
                  </a:cubicBezTo>
                  <a:lnTo>
                    <a:pt x="53" y="7716"/>
                  </a:lnTo>
                  <a:cubicBezTo>
                    <a:pt x="53" y="7783"/>
                    <a:pt x="107" y="7841"/>
                    <a:pt x="175" y="7841"/>
                  </a:cubicBezTo>
                  <a:lnTo>
                    <a:pt x="180" y="7841"/>
                  </a:lnTo>
                  <a:cubicBezTo>
                    <a:pt x="247" y="7841"/>
                    <a:pt x="300" y="7783"/>
                    <a:pt x="300" y="7716"/>
                  </a:cubicBezTo>
                  <a:lnTo>
                    <a:pt x="314" y="6633"/>
                  </a:lnTo>
                  <a:cubicBezTo>
                    <a:pt x="320" y="6564"/>
                    <a:pt x="262" y="6506"/>
                    <a:pt x="194" y="6506"/>
                  </a:cubicBezTo>
                  <a:close/>
                  <a:moveTo>
                    <a:pt x="160" y="8674"/>
                  </a:moveTo>
                  <a:cubicBezTo>
                    <a:pt x="93" y="8674"/>
                    <a:pt x="39" y="8732"/>
                    <a:pt x="39" y="8799"/>
                  </a:cubicBezTo>
                  <a:lnTo>
                    <a:pt x="24" y="9883"/>
                  </a:lnTo>
                  <a:cubicBezTo>
                    <a:pt x="24" y="9950"/>
                    <a:pt x="78" y="10008"/>
                    <a:pt x="146" y="10008"/>
                  </a:cubicBezTo>
                  <a:lnTo>
                    <a:pt x="151" y="10008"/>
                  </a:lnTo>
                  <a:cubicBezTo>
                    <a:pt x="218" y="10008"/>
                    <a:pt x="271" y="9955"/>
                    <a:pt x="271" y="9883"/>
                  </a:cubicBezTo>
                  <a:lnTo>
                    <a:pt x="285" y="8799"/>
                  </a:lnTo>
                  <a:cubicBezTo>
                    <a:pt x="285" y="8732"/>
                    <a:pt x="233" y="8674"/>
                    <a:pt x="165" y="8674"/>
                  </a:cubicBezTo>
                  <a:close/>
                  <a:moveTo>
                    <a:pt x="136" y="10841"/>
                  </a:moveTo>
                  <a:cubicBezTo>
                    <a:pt x="68" y="10841"/>
                    <a:pt x="15" y="10899"/>
                    <a:pt x="10" y="10966"/>
                  </a:cubicBezTo>
                  <a:cubicBezTo>
                    <a:pt x="10" y="11314"/>
                    <a:pt x="6" y="11677"/>
                    <a:pt x="6" y="12049"/>
                  </a:cubicBezTo>
                  <a:cubicBezTo>
                    <a:pt x="6" y="12118"/>
                    <a:pt x="59" y="12176"/>
                    <a:pt x="126" y="12176"/>
                  </a:cubicBezTo>
                  <a:lnTo>
                    <a:pt x="131" y="12176"/>
                  </a:lnTo>
                  <a:cubicBezTo>
                    <a:pt x="198" y="12176"/>
                    <a:pt x="252" y="12122"/>
                    <a:pt x="252" y="12049"/>
                  </a:cubicBezTo>
                  <a:cubicBezTo>
                    <a:pt x="256" y="11677"/>
                    <a:pt x="256" y="11319"/>
                    <a:pt x="262" y="10966"/>
                  </a:cubicBezTo>
                  <a:cubicBezTo>
                    <a:pt x="262" y="10899"/>
                    <a:pt x="209" y="10845"/>
                    <a:pt x="136" y="10841"/>
                  </a:cubicBezTo>
                  <a:close/>
                  <a:moveTo>
                    <a:pt x="126" y="13012"/>
                  </a:moveTo>
                  <a:cubicBezTo>
                    <a:pt x="53" y="13012"/>
                    <a:pt x="1" y="13065"/>
                    <a:pt x="1" y="13133"/>
                  </a:cubicBezTo>
                  <a:lnTo>
                    <a:pt x="1" y="13761"/>
                  </a:lnTo>
                  <a:lnTo>
                    <a:pt x="1" y="14221"/>
                  </a:lnTo>
                  <a:lnTo>
                    <a:pt x="247" y="14212"/>
                  </a:lnTo>
                  <a:lnTo>
                    <a:pt x="247" y="13761"/>
                  </a:lnTo>
                  <a:lnTo>
                    <a:pt x="247" y="13133"/>
                  </a:lnTo>
                  <a:cubicBezTo>
                    <a:pt x="247" y="13065"/>
                    <a:pt x="194" y="13012"/>
                    <a:pt x="126" y="13012"/>
                  </a:cubicBezTo>
                  <a:close/>
                  <a:moveTo>
                    <a:pt x="126" y="15179"/>
                  </a:moveTo>
                  <a:cubicBezTo>
                    <a:pt x="59" y="15179"/>
                    <a:pt x="1" y="15237"/>
                    <a:pt x="6" y="15304"/>
                  </a:cubicBezTo>
                  <a:cubicBezTo>
                    <a:pt x="6" y="15652"/>
                    <a:pt x="6" y="16016"/>
                    <a:pt x="10" y="16388"/>
                  </a:cubicBezTo>
                  <a:cubicBezTo>
                    <a:pt x="10" y="16456"/>
                    <a:pt x="68" y="16514"/>
                    <a:pt x="136" y="16514"/>
                  </a:cubicBezTo>
                  <a:cubicBezTo>
                    <a:pt x="204" y="16514"/>
                    <a:pt x="262" y="16456"/>
                    <a:pt x="256" y="16388"/>
                  </a:cubicBezTo>
                  <a:cubicBezTo>
                    <a:pt x="256" y="16016"/>
                    <a:pt x="252" y="15652"/>
                    <a:pt x="252" y="15304"/>
                  </a:cubicBezTo>
                  <a:cubicBezTo>
                    <a:pt x="252" y="15237"/>
                    <a:pt x="194" y="15179"/>
                    <a:pt x="126" y="15179"/>
                  </a:cubicBezTo>
                  <a:close/>
                  <a:moveTo>
                    <a:pt x="146" y="17351"/>
                  </a:moveTo>
                  <a:cubicBezTo>
                    <a:pt x="78" y="17351"/>
                    <a:pt x="20" y="17409"/>
                    <a:pt x="20" y="17481"/>
                  </a:cubicBezTo>
                  <a:cubicBezTo>
                    <a:pt x="20" y="17549"/>
                    <a:pt x="78" y="17603"/>
                    <a:pt x="146" y="17603"/>
                  </a:cubicBezTo>
                  <a:cubicBezTo>
                    <a:pt x="213" y="17603"/>
                    <a:pt x="271" y="17549"/>
                    <a:pt x="271" y="17481"/>
                  </a:cubicBezTo>
                  <a:lnTo>
                    <a:pt x="271" y="17471"/>
                  </a:lnTo>
                  <a:cubicBezTo>
                    <a:pt x="271" y="17404"/>
                    <a:pt x="213" y="17351"/>
                    <a:pt x="146" y="1735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4582957" y="2579850"/>
              <a:ext cx="472591" cy="21590"/>
            </a:xfrm>
            <a:custGeom>
              <a:avLst/>
              <a:gdLst/>
              <a:ahLst/>
              <a:cxnLst/>
              <a:rect l="l" t="t" r="r" b="b"/>
              <a:pathLst>
                <a:path w="7508" h="343" extrusionOk="0">
                  <a:moveTo>
                    <a:pt x="871" y="5"/>
                  </a:moveTo>
                  <a:cubicBezTo>
                    <a:pt x="619" y="9"/>
                    <a:pt x="368" y="14"/>
                    <a:pt x="121" y="29"/>
                  </a:cubicBezTo>
                  <a:cubicBezTo>
                    <a:pt x="53" y="29"/>
                    <a:pt x="0" y="87"/>
                    <a:pt x="0" y="159"/>
                  </a:cubicBezTo>
                  <a:cubicBezTo>
                    <a:pt x="5" y="222"/>
                    <a:pt x="58" y="275"/>
                    <a:pt x="125" y="275"/>
                  </a:cubicBezTo>
                  <a:lnTo>
                    <a:pt x="131" y="275"/>
                  </a:lnTo>
                  <a:cubicBezTo>
                    <a:pt x="377" y="266"/>
                    <a:pt x="625" y="255"/>
                    <a:pt x="875" y="251"/>
                  </a:cubicBezTo>
                  <a:cubicBezTo>
                    <a:pt x="944" y="251"/>
                    <a:pt x="996" y="193"/>
                    <a:pt x="996" y="125"/>
                  </a:cubicBezTo>
                  <a:cubicBezTo>
                    <a:pt x="996" y="58"/>
                    <a:pt x="938" y="5"/>
                    <a:pt x="871" y="5"/>
                  </a:cubicBezTo>
                  <a:close/>
                  <a:moveTo>
                    <a:pt x="1954" y="0"/>
                  </a:moveTo>
                  <a:cubicBezTo>
                    <a:pt x="1886" y="0"/>
                    <a:pt x="1833" y="58"/>
                    <a:pt x="1833" y="125"/>
                  </a:cubicBezTo>
                  <a:cubicBezTo>
                    <a:pt x="1833" y="193"/>
                    <a:pt x="1886" y="251"/>
                    <a:pt x="1954" y="251"/>
                  </a:cubicBezTo>
                  <a:cubicBezTo>
                    <a:pt x="2317" y="255"/>
                    <a:pt x="2675" y="266"/>
                    <a:pt x="3038" y="275"/>
                  </a:cubicBezTo>
                  <a:lnTo>
                    <a:pt x="3043" y="275"/>
                  </a:lnTo>
                  <a:cubicBezTo>
                    <a:pt x="3110" y="275"/>
                    <a:pt x="3163" y="222"/>
                    <a:pt x="3163" y="154"/>
                  </a:cubicBezTo>
                  <a:cubicBezTo>
                    <a:pt x="3168" y="87"/>
                    <a:pt x="3115" y="29"/>
                    <a:pt x="3043" y="23"/>
                  </a:cubicBezTo>
                  <a:cubicBezTo>
                    <a:pt x="2679" y="14"/>
                    <a:pt x="2322" y="5"/>
                    <a:pt x="1960" y="0"/>
                  </a:cubicBezTo>
                  <a:close/>
                  <a:moveTo>
                    <a:pt x="4120" y="58"/>
                  </a:moveTo>
                  <a:cubicBezTo>
                    <a:pt x="4049" y="58"/>
                    <a:pt x="4000" y="114"/>
                    <a:pt x="4000" y="179"/>
                  </a:cubicBezTo>
                  <a:cubicBezTo>
                    <a:pt x="4000" y="246"/>
                    <a:pt x="4054" y="304"/>
                    <a:pt x="4121" y="309"/>
                  </a:cubicBezTo>
                  <a:cubicBezTo>
                    <a:pt x="4484" y="319"/>
                    <a:pt x="4846" y="329"/>
                    <a:pt x="5204" y="333"/>
                  </a:cubicBezTo>
                  <a:lnTo>
                    <a:pt x="5210" y="333"/>
                  </a:lnTo>
                  <a:cubicBezTo>
                    <a:pt x="5277" y="333"/>
                    <a:pt x="5331" y="280"/>
                    <a:pt x="5335" y="213"/>
                  </a:cubicBezTo>
                  <a:cubicBezTo>
                    <a:pt x="5335" y="145"/>
                    <a:pt x="5282" y="87"/>
                    <a:pt x="5210" y="87"/>
                  </a:cubicBezTo>
                  <a:cubicBezTo>
                    <a:pt x="4851" y="77"/>
                    <a:pt x="4489" y="67"/>
                    <a:pt x="4130" y="58"/>
                  </a:cubicBezTo>
                  <a:cubicBezTo>
                    <a:pt x="4127" y="58"/>
                    <a:pt x="4123" y="58"/>
                    <a:pt x="4120" y="58"/>
                  </a:cubicBezTo>
                  <a:close/>
                  <a:moveTo>
                    <a:pt x="7381" y="67"/>
                  </a:moveTo>
                  <a:cubicBezTo>
                    <a:pt x="7378" y="67"/>
                    <a:pt x="7374" y="67"/>
                    <a:pt x="7371" y="67"/>
                  </a:cubicBezTo>
                  <a:cubicBezTo>
                    <a:pt x="7028" y="81"/>
                    <a:pt x="6675" y="92"/>
                    <a:pt x="6293" y="96"/>
                  </a:cubicBezTo>
                  <a:cubicBezTo>
                    <a:pt x="6226" y="96"/>
                    <a:pt x="6168" y="150"/>
                    <a:pt x="6168" y="217"/>
                  </a:cubicBezTo>
                  <a:cubicBezTo>
                    <a:pt x="6168" y="290"/>
                    <a:pt x="6226" y="343"/>
                    <a:pt x="6293" y="343"/>
                  </a:cubicBezTo>
                  <a:cubicBezTo>
                    <a:pt x="6679" y="343"/>
                    <a:pt x="7038" y="333"/>
                    <a:pt x="7381" y="314"/>
                  </a:cubicBezTo>
                  <a:cubicBezTo>
                    <a:pt x="7454" y="314"/>
                    <a:pt x="7507" y="255"/>
                    <a:pt x="7502" y="184"/>
                  </a:cubicBezTo>
                  <a:cubicBezTo>
                    <a:pt x="7497" y="119"/>
                    <a:pt x="7453" y="67"/>
                    <a:pt x="7381" y="67"/>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4582957" y="3640248"/>
              <a:ext cx="472591" cy="21653"/>
            </a:xfrm>
            <a:custGeom>
              <a:avLst/>
              <a:gdLst/>
              <a:ahLst/>
              <a:cxnLst/>
              <a:rect l="l" t="t" r="r" b="b"/>
              <a:pathLst>
                <a:path w="7508" h="344" extrusionOk="0">
                  <a:moveTo>
                    <a:pt x="871" y="5"/>
                  </a:moveTo>
                  <a:cubicBezTo>
                    <a:pt x="619" y="5"/>
                    <a:pt x="368" y="15"/>
                    <a:pt x="121" y="24"/>
                  </a:cubicBezTo>
                  <a:cubicBezTo>
                    <a:pt x="53" y="29"/>
                    <a:pt x="0" y="87"/>
                    <a:pt x="0" y="155"/>
                  </a:cubicBezTo>
                  <a:cubicBezTo>
                    <a:pt x="5" y="223"/>
                    <a:pt x="58" y="276"/>
                    <a:pt x="125" y="276"/>
                  </a:cubicBezTo>
                  <a:lnTo>
                    <a:pt x="131" y="276"/>
                  </a:lnTo>
                  <a:cubicBezTo>
                    <a:pt x="377" y="266"/>
                    <a:pt x="625" y="257"/>
                    <a:pt x="875" y="252"/>
                  </a:cubicBezTo>
                  <a:cubicBezTo>
                    <a:pt x="944" y="252"/>
                    <a:pt x="996" y="194"/>
                    <a:pt x="996" y="125"/>
                  </a:cubicBezTo>
                  <a:cubicBezTo>
                    <a:pt x="996" y="58"/>
                    <a:pt x="938" y="5"/>
                    <a:pt x="871" y="5"/>
                  </a:cubicBezTo>
                  <a:close/>
                  <a:moveTo>
                    <a:pt x="1954" y="0"/>
                  </a:moveTo>
                  <a:cubicBezTo>
                    <a:pt x="1886" y="0"/>
                    <a:pt x="1833" y="58"/>
                    <a:pt x="1833" y="125"/>
                  </a:cubicBezTo>
                  <a:cubicBezTo>
                    <a:pt x="1833" y="194"/>
                    <a:pt x="1886" y="252"/>
                    <a:pt x="1954" y="252"/>
                  </a:cubicBezTo>
                  <a:cubicBezTo>
                    <a:pt x="2317" y="257"/>
                    <a:pt x="2675" y="266"/>
                    <a:pt x="3038" y="276"/>
                  </a:cubicBezTo>
                  <a:lnTo>
                    <a:pt x="3043" y="276"/>
                  </a:lnTo>
                  <a:cubicBezTo>
                    <a:pt x="3110" y="276"/>
                    <a:pt x="3163" y="223"/>
                    <a:pt x="3163" y="155"/>
                  </a:cubicBezTo>
                  <a:cubicBezTo>
                    <a:pt x="3168" y="83"/>
                    <a:pt x="3115" y="29"/>
                    <a:pt x="3043" y="24"/>
                  </a:cubicBezTo>
                  <a:cubicBezTo>
                    <a:pt x="2679" y="15"/>
                    <a:pt x="2322" y="5"/>
                    <a:pt x="1960" y="0"/>
                  </a:cubicBezTo>
                  <a:close/>
                  <a:moveTo>
                    <a:pt x="4122" y="58"/>
                  </a:moveTo>
                  <a:cubicBezTo>
                    <a:pt x="4050" y="58"/>
                    <a:pt x="4000" y="114"/>
                    <a:pt x="4000" y="179"/>
                  </a:cubicBezTo>
                  <a:cubicBezTo>
                    <a:pt x="4000" y="247"/>
                    <a:pt x="4054" y="305"/>
                    <a:pt x="4121" y="305"/>
                  </a:cubicBezTo>
                  <a:cubicBezTo>
                    <a:pt x="4484" y="319"/>
                    <a:pt x="4846" y="329"/>
                    <a:pt x="5204" y="334"/>
                  </a:cubicBezTo>
                  <a:lnTo>
                    <a:pt x="5210" y="334"/>
                  </a:lnTo>
                  <a:cubicBezTo>
                    <a:pt x="5277" y="334"/>
                    <a:pt x="5331" y="281"/>
                    <a:pt x="5335" y="213"/>
                  </a:cubicBezTo>
                  <a:cubicBezTo>
                    <a:pt x="5335" y="145"/>
                    <a:pt x="5282" y="87"/>
                    <a:pt x="5210" y="87"/>
                  </a:cubicBezTo>
                  <a:cubicBezTo>
                    <a:pt x="4851" y="78"/>
                    <a:pt x="4489" y="67"/>
                    <a:pt x="4130" y="58"/>
                  </a:cubicBezTo>
                  <a:cubicBezTo>
                    <a:pt x="4127" y="58"/>
                    <a:pt x="4125" y="58"/>
                    <a:pt x="4122" y="58"/>
                  </a:cubicBezTo>
                  <a:close/>
                  <a:moveTo>
                    <a:pt x="7371" y="67"/>
                  </a:moveTo>
                  <a:cubicBezTo>
                    <a:pt x="7028" y="83"/>
                    <a:pt x="6675" y="92"/>
                    <a:pt x="6293" y="92"/>
                  </a:cubicBezTo>
                  <a:cubicBezTo>
                    <a:pt x="6226" y="92"/>
                    <a:pt x="6168" y="150"/>
                    <a:pt x="6168" y="218"/>
                  </a:cubicBezTo>
                  <a:cubicBezTo>
                    <a:pt x="6168" y="286"/>
                    <a:pt x="6226" y="344"/>
                    <a:pt x="6293" y="344"/>
                  </a:cubicBezTo>
                  <a:cubicBezTo>
                    <a:pt x="6679" y="339"/>
                    <a:pt x="7038" y="329"/>
                    <a:pt x="7381" y="315"/>
                  </a:cubicBezTo>
                  <a:cubicBezTo>
                    <a:pt x="7454" y="310"/>
                    <a:pt x="7507" y="252"/>
                    <a:pt x="7502" y="184"/>
                  </a:cubicBezTo>
                  <a:cubicBezTo>
                    <a:pt x="7497" y="116"/>
                    <a:pt x="7449" y="67"/>
                    <a:pt x="7371" y="67"/>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5077397" y="2492228"/>
              <a:ext cx="74275" cy="121736"/>
            </a:xfrm>
            <a:custGeom>
              <a:avLst/>
              <a:gdLst/>
              <a:ahLst/>
              <a:cxnLst/>
              <a:rect l="l" t="t" r="r" b="b"/>
              <a:pathLst>
                <a:path w="1180" h="1934" extrusionOk="0">
                  <a:moveTo>
                    <a:pt x="788" y="1"/>
                  </a:moveTo>
                  <a:cubicBezTo>
                    <a:pt x="654" y="1"/>
                    <a:pt x="522" y="51"/>
                    <a:pt x="425" y="124"/>
                  </a:cubicBezTo>
                  <a:cubicBezTo>
                    <a:pt x="291" y="231"/>
                    <a:pt x="188" y="395"/>
                    <a:pt x="116" y="627"/>
                  </a:cubicBezTo>
                  <a:cubicBezTo>
                    <a:pt x="0" y="995"/>
                    <a:pt x="25" y="1339"/>
                    <a:pt x="174" y="1585"/>
                  </a:cubicBezTo>
                  <a:cubicBezTo>
                    <a:pt x="280" y="1759"/>
                    <a:pt x="460" y="1885"/>
                    <a:pt x="663" y="1919"/>
                  </a:cubicBezTo>
                  <a:cubicBezTo>
                    <a:pt x="702" y="1928"/>
                    <a:pt x="744" y="1933"/>
                    <a:pt x="784" y="1933"/>
                  </a:cubicBezTo>
                  <a:cubicBezTo>
                    <a:pt x="905" y="1933"/>
                    <a:pt x="1021" y="1895"/>
                    <a:pt x="1117" y="1822"/>
                  </a:cubicBezTo>
                  <a:cubicBezTo>
                    <a:pt x="1170" y="1779"/>
                    <a:pt x="1180" y="1701"/>
                    <a:pt x="1141" y="1647"/>
                  </a:cubicBezTo>
                  <a:cubicBezTo>
                    <a:pt x="1117" y="1614"/>
                    <a:pt x="1080" y="1597"/>
                    <a:pt x="1042" y="1597"/>
                  </a:cubicBezTo>
                  <a:cubicBezTo>
                    <a:pt x="1015" y="1597"/>
                    <a:pt x="987" y="1606"/>
                    <a:pt x="963" y="1624"/>
                  </a:cubicBezTo>
                  <a:cubicBezTo>
                    <a:pt x="916" y="1663"/>
                    <a:pt x="853" y="1684"/>
                    <a:pt x="782" y="1684"/>
                  </a:cubicBezTo>
                  <a:cubicBezTo>
                    <a:pt x="758" y="1684"/>
                    <a:pt x="732" y="1682"/>
                    <a:pt x="706" y="1677"/>
                  </a:cubicBezTo>
                  <a:cubicBezTo>
                    <a:pt x="576" y="1653"/>
                    <a:pt x="454" y="1566"/>
                    <a:pt x="387" y="1459"/>
                  </a:cubicBezTo>
                  <a:cubicBezTo>
                    <a:pt x="233" y="1203"/>
                    <a:pt x="300" y="874"/>
                    <a:pt x="353" y="700"/>
                  </a:cubicBezTo>
                  <a:cubicBezTo>
                    <a:pt x="411" y="521"/>
                    <a:pt x="483" y="395"/>
                    <a:pt x="581" y="323"/>
                  </a:cubicBezTo>
                  <a:cubicBezTo>
                    <a:pt x="636" y="279"/>
                    <a:pt x="713" y="251"/>
                    <a:pt x="786" y="251"/>
                  </a:cubicBezTo>
                  <a:cubicBezTo>
                    <a:pt x="833" y="251"/>
                    <a:pt x="878" y="262"/>
                    <a:pt x="914" y="289"/>
                  </a:cubicBezTo>
                  <a:cubicBezTo>
                    <a:pt x="935" y="305"/>
                    <a:pt x="961" y="312"/>
                    <a:pt x="987" y="312"/>
                  </a:cubicBezTo>
                  <a:cubicBezTo>
                    <a:pt x="1026" y="312"/>
                    <a:pt x="1065" y="295"/>
                    <a:pt x="1088" y="260"/>
                  </a:cubicBezTo>
                  <a:cubicBezTo>
                    <a:pt x="1128" y="207"/>
                    <a:pt x="1117" y="124"/>
                    <a:pt x="1059" y="86"/>
                  </a:cubicBezTo>
                  <a:cubicBezTo>
                    <a:pt x="977" y="26"/>
                    <a:pt x="882" y="1"/>
                    <a:pt x="78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4445043" y="2463210"/>
              <a:ext cx="89885" cy="146221"/>
            </a:xfrm>
            <a:custGeom>
              <a:avLst/>
              <a:gdLst/>
              <a:ahLst/>
              <a:cxnLst/>
              <a:rect l="l" t="t" r="r" b="b"/>
              <a:pathLst>
                <a:path w="1428" h="2323" extrusionOk="0">
                  <a:moveTo>
                    <a:pt x="720" y="0"/>
                  </a:moveTo>
                  <a:cubicBezTo>
                    <a:pt x="662" y="0"/>
                    <a:pt x="615" y="34"/>
                    <a:pt x="595" y="87"/>
                  </a:cubicBezTo>
                  <a:cubicBezTo>
                    <a:pt x="372" y="760"/>
                    <a:pt x="179" y="1451"/>
                    <a:pt x="14" y="2148"/>
                  </a:cubicBezTo>
                  <a:cubicBezTo>
                    <a:pt x="1" y="2215"/>
                    <a:pt x="43" y="2278"/>
                    <a:pt x="111" y="2298"/>
                  </a:cubicBezTo>
                  <a:cubicBezTo>
                    <a:pt x="119" y="2299"/>
                    <a:pt x="127" y="2300"/>
                    <a:pt x="135" y="2300"/>
                  </a:cubicBezTo>
                  <a:cubicBezTo>
                    <a:pt x="191" y="2300"/>
                    <a:pt x="244" y="2260"/>
                    <a:pt x="262" y="2201"/>
                  </a:cubicBezTo>
                  <a:cubicBezTo>
                    <a:pt x="382" y="1664"/>
                    <a:pt x="532" y="1122"/>
                    <a:pt x="697" y="590"/>
                  </a:cubicBezTo>
                  <a:lnTo>
                    <a:pt x="1059" y="2143"/>
                  </a:lnTo>
                  <a:cubicBezTo>
                    <a:pt x="1064" y="2177"/>
                    <a:pt x="1088" y="2278"/>
                    <a:pt x="1190" y="2312"/>
                  </a:cubicBezTo>
                  <a:cubicBezTo>
                    <a:pt x="1204" y="2322"/>
                    <a:pt x="1224" y="2322"/>
                    <a:pt x="1243" y="2322"/>
                  </a:cubicBezTo>
                  <a:cubicBezTo>
                    <a:pt x="1301" y="2322"/>
                    <a:pt x="1365" y="2288"/>
                    <a:pt x="1394" y="2230"/>
                  </a:cubicBezTo>
                  <a:cubicBezTo>
                    <a:pt x="1427" y="2157"/>
                    <a:pt x="1403" y="2075"/>
                    <a:pt x="1340" y="2037"/>
                  </a:cubicBezTo>
                  <a:cubicBezTo>
                    <a:pt x="1320" y="2027"/>
                    <a:pt x="1301" y="2021"/>
                    <a:pt x="1287" y="2017"/>
                  </a:cubicBezTo>
                  <a:lnTo>
                    <a:pt x="836" y="97"/>
                  </a:lnTo>
                  <a:cubicBezTo>
                    <a:pt x="822" y="43"/>
                    <a:pt x="774" y="5"/>
                    <a:pt x="72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4531468" y="3720065"/>
              <a:ext cx="84095" cy="101404"/>
            </a:xfrm>
            <a:custGeom>
              <a:avLst/>
              <a:gdLst/>
              <a:ahLst/>
              <a:cxnLst/>
              <a:rect l="l" t="t" r="r" b="b"/>
              <a:pathLst>
                <a:path w="1336" h="1611" extrusionOk="0">
                  <a:moveTo>
                    <a:pt x="496" y="252"/>
                  </a:moveTo>
                  <a:cubicBezTo>
                    <a:pt x="665" y="252"/>
                    <a:pt x="840" y="337"/>
                    <a:pt x="934" y="483"/>
                  </a:cubicBezTo>
                  <a:cubicBezTo>
                    <a:pt x="1065" y="681"/>
                    <a:pt x="1036" y="982"/>
                    <a:pt x="871" y="1161"/>
                  </a:cubicBezTo>
                  <a:cubicBezTo>
                    <a:pt x="758" y="1288"/>
                    <a:pt x="579" y="1360"/>
                    <a:pt x="401" y="1360"/>
                  </a:cubicBezTo>
                  <a:cubicBezTo>
                    <a:pt x="390" y="1360"/>
                    <a:pt x="379" y="1360"/>
                    <a:pt x="369" y="1359"/>
                  </a:cubicBezTo>
                  <a:cubicBezTo>
                    <a:pt x="416" y="996"/>
                    <a:pt x="421" y="628"/>
                    <a:pt x="383" y="266"/>
                  </a:cubicBezTo>
                  <a:cubicBezTo>
                    <a:pt x="419" y="257"/>
                    <a:pt x="457" y="252"/>
                    <a:pt x="496" y="252"/>
                  </a:cubicBezTo>
                  <a:close/>
                  <a:moveTo>
                    <a:pt x="495" y="1"/>
                  </a:moveTo>
                  <a:cubicBezTo>
                    <a:pt x="392" y="1"/>
                    <a:pt x="289" y="22"/>
                    <a:pt x="195" y="67"/>
                  </a:cubicBezTo>
                  <a:cubicBezTo>
                    <a:pt x="146" y="87"/>
                    <a:pt x="117" y="140"/>
                    <a:pt x="122" y="192"/>
                  </a:cubicBezTo>
                  <a:cubicBezTo>
                    <a:pt x="170" y="565"/>
                    <a:pt x="170" y="942"/>
                    <a:pt x="122" y="1315"/>
                  </a:cubicBezTo>
                  <a:cubicBezTo>
                    <a:pt x="79" y="1320"/>
                    <a:pt x="39" y="1349"/>
                    <a:pt x="21" y="1393"/>
                  </a:cubicBezTo>
                  <a:cubicBezTo>
                    <a:pt x="1" y="1455"/>
                    <a:pt x="30" y="1527"/>
                    <a:pt x="97" y="1552"/>
                  </a:cubicBezTo>
                  <a:cubicBezTo>
                    <a:pt x="108" y="1556"/>
                    <a:pt x="117" y="1562"/>
                    <a:pt x="126" y="1567"/>
                  </a:cubicBezTo>
                  <a:cubicBezTo>
                    <a:pt x="146" y="1585"/>
                    <a:pt x="170" y="1601"/>
                    <a:pt x="204" y="1605"/>
                  </a:cubicBezTo>
                  <a:cubicBezTo>
                    <a:pt x="209" y="1610"/>
                    <a:pt x="213" y="1610"/>
                    <a:pt x="224" y="1610"/>
                  </a:cubicBezTo>
                  <a:cubicBezTo>
                    <a:pt x="238" y="1610"/>
                    <a:pt x="257" y="1605"/>
                    <a:pt x="271" y="1601"/>
                  </a:cubicBezTo>
                  <a:cubicBezTo>
                    <a:pt x="315" y="1607"/>
                    <a:pt x="358" y="1610"/>
                    <a:pt x="402" y="1610"/>
                  </a:cubicBezTo>
                  <a:cubicBezTo>
                    <a:pt x="647" y="1610"/>
                    <a:pt x="891" y="1510"/>
                    <a:pt x="1055" y="1330"/>
                  </a:cubicBezTo>
                  <a:cubicBezTo>
                    <a:pt x="1297" y="1063"/>
                    <a:pt x="1336" y="638"/>
                    <a:pt x="1142" y="343"/>
                  </a:cubicBezTo>
                  <a:cubicBezTo>
                    <a:pt x="1001" y="127"/>
                    <a:pt x="747" y="1"/>
                    <a:pt x="49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5007023" y="3736745"/>
              <a:ext cx="20457" cy="104174"/>
            </a:xfrm>
            <a:custGeom>
              <a:avLst/>
              <a:gdLst/>
              <a:ahLst/>
              <a:cxnLst/>
              <a:rect l="l" t="t" r="r" b="b"/>
              <a:pathLst>
                <a:path w="325" h="1655" extrusionOk="0">
                  <a:moveTo>
                    <a:pt x="199" y="0"/>
                  </a:moveTo>
                  <a:cubicBezTo>
                    <a:pt x="135" y="0"/>
                    <a:pt x="78" y="47"/>
                    <a:pt x="69" y="112"/>
                  </a:cubicBezTo>
                  <a:cubicBezTo>
                    <a:pt x="16" y="586"/>
                    <a:pt x="0" y="1065"/>
                    <a:pt x="34" y="1539"/>
                  </a:cubicBezTo>
                  <a:cubicBezTo>
                    <a:pt x="40" y="1601"/>
                    <a:pt x="92" y="1655"/>
                    <a:pt x="156" y="1655"/>
                  </a:cubicBezTo>
                  <a:lnTo>
                    <a:pt x="165" y="1655"/>
                  </a:lnTo>
                  <a:cubicBezTo>
                    <a:pt x="233" y="1650"/>
                    <a:pt x="286" y="1587"/>
                    <a:pt x="281" y="1519"/>
                  </a:cubicBezTo>
                  <a:cubicBezTo>
                    <a:pt x="252" y="1065"/>
                    <a:pt x="262" y="601"/>
                    <a:pt x="315" y="141"/>
                  </a:cubicBezTo>
                  <a:cubicBezTo>
                    <a:pt x="324" y="73"/>
                    <a:pt x="277" y="10"/>
                    <a:pt x="208" y="1"/>
                  </a:cubicBezTo>
                  <a:cubicBezTo>
                    <a:pt x="205" y="0"/>
                    <a:pt x="202" y="0"/>
                    <a:pt x="19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4453226" y="2570282"/>
              <a:ext cx="79185" cy="18380"/>
            </a:xfrm>
            <a:custGeom>
              <a:avLst/>
              <a:gdLst/>
              <a:ahLst/>
              <a:cxnLst/>
              <a:rect l="l" t="t" r="r" b="b"/>
              <a:pathLst>
                <a:path w="1258" h="292" extrusionOk="0">
                  <a:moveTo>
                    <a:pt x="137" y="1"/>
                  </a:moveTo>
                  <a:cubicBezTo>
                    <a:pt x="73" y="1"/>
                    <a:pt x="20" y="48"/>
                    <a:pt x="10" y="113"/>
                  </a:cubicBezTo>
                  <a:cubicBezTo>
                    <a:pt x="1" y="181"/>
                    <a:pt x="49" y="244"/>
                    <a:pt x="117" y="253"/>
                  </a:cubicBezTo>
                  <a:cubicBezTo>
                    <a:pt x="324" y="277"/>
                    <a:pt x="538" y="291"/>
                    <a:pt x="750" y="291"/>
                  </a:cubicBezTo>
                  <a:cubicBezTo>
                    <a:pt x="880" y="291"/>
                    <a:pt x="1007" y="287"/>
                    <a:pt x="1137" y="277"/>
                  </a:cubicBezTo>
                  <a:cubicBezTo>
                    <a:pt x="1205" y="273"/>
                    <a:pt x="1258" y="210"/>
                    <a:pt x="1253" y="142"/>
                  </a:cubicBezTo>
                  <a:cubicBezTo>
                    <a:pt x="1249" y="77"/>
                    <a:pt x="1191" y="25"/>
                    <a:pt x="1127" y="25"/>
                  </a:cubicBezTo>
                  <a:cubicBezTo>
                    <a:pt x="1124" y="25"/>
                    <a:pt x="1121" y="25"/>
                    <a:pt x="1118" y="26"/>
                  </a:cubicBezTo>
                  <a:cubicBezTo>
                    <a:pt x="991" y="35"/>
                    <a:pt x="864" y="40"/>
                    <a:pt x="736" y="40"/>
                  </a:cubicBezTo>
                  <a:cubicBezTo>
                    <a:pt x="539" y="40"/>
                    <a:pt x="342" y="28"/>
                    <a:pt x="146" y="1"/>
                  </a:cubicBezTo>
                  <a:cubicBezTo>
                    <a:pt x="143" y="1"/>
                    <a:pt x="140" y="1"/>
                    <a:pt x="13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5012500" y="3728248"/>
              <a:ext cx="71317" cy="119407"/>
            </a:xfrm>
            <a:custGeom>
              <a:avLst/>
              <a:gdLst/>
              <a:ahLst/>
              <a:cxnLst/>
              <a:rect l="l" t="t" r="r" b="b"/>
              <a:pathLst>
                <a:path w="1133" h="1897" extrusionOk="0">
                  <a:moveTo>
                    <a:pt x="469" y="1"/>
                  </a:moveTo>
                  <a:cubicBezTo>
                    <a:pt x="340" y="1"/>
                    <a:pt x="215" y="30"/>
                    <a:pt x="107" y="53"/>
                  </a:cubicBezTo>
                  <a:cubicBezTo>
                    <a:pt x="40" y="68"/>
                    <a:pt x="1" y="131"/>
                    <a:pt x="16" y="198"/>
                  </a:cubicBezTo>
                  <a:cubicBezTo>
                    <a:pt x="28" y="257"/>
                    <a:pt x="76" y="298"/>
                    <a:pt x="134" y="298"/>
                  </a:cubicBezTo>
                  <a:cubicBezTo>
                    <a:pt x="143" y="298"/>
                    <a:pt x="152" y="297"/>
                    <a:pt x="161" y="295"/>
                  </a:cubicBezTo>
                  <a:cubicBezTo>
                    <a:pt x="255" y="274"/>
                    <a:pt x="358" y="252"/>
                    <a:pt x="456" y="252"/>
                  </a:cubicBezTo>
                  <a:cubicBezTo>
                    <a:pt x="497" y="252"/>
                    <a:pt x="538" y="256"/>
                    <a:pt x="576" y="266"/>
                  </a:cubicBezTo>
                  <a:cubicBezTo>
                    <a:pt x="673" y="285"/>
                    <a:pt x="779" y="372"/>
                    <a:pt x="775" y="469"/>
                  </a:cubicBezTo>
                  <a:cubicBezTo>
                    <a:pt x="775" y="595"/>
                    <a:pt x="605" y="672"/>
                    <a:pt x="460" y="716"/>
                  </a:cubicBezTo>
                  <a:cubicBezTo>
                    <a:pt x="422" y="721"/>
                    <a:pt x="382" y="730"/>
                    <a:pt x="344" y="750"/>
                  </a:cubicBezTo>
                  <a:cubicBezTo>
                    <a:pt x="281" y="774"/>
                    <a:pt x="252" y="841"/>
                    <a:pt x="272" y="899"/>
                  </a:cubicBezTo>
                  <a:cubicBezTo>
                    <a:pt x="288" y="953"/>
                    <a:pt x="336" y="990"/>
                    <a:pt x="390" y="990"/>
                  </a:cubicBezTo>
                  <a:cubicBezTo>
                    <a:pt x="399" y="990"/>
                    <a:pt x="408" y="989"/>
                    <a:pt x="417" y="986"/>
                  </a:cubicBezTo>
                  <a:cubicBezTo>
                    <a:pt x="451" y="977"/>
                    <a:pt x="480" y="973"/>
                    <a:pt x="509" y="962"/>
                  </a:cubicBezTo>
                  <a:cubicBezTo>
                    <a:pt x="514" y="962"/>
                    <a:pt x="518" y="962"/>
                    <a:pt x="523" y="962"/>
                  </a:cubicBezTo>
                  <a:cubicBezTo>
                    <a:pt x="586" y="962"/>
                    <a:pt x="654" y="990"/>
                    <a:pt x="717" y="1040"/>
                  </a:cubicBezTo>
                  <a:cubicBezTo>
                    <a:pt x="799" y="1113"/>
                    <a:pt x="871" y="1243"/>
                    <a:pt x="838" y="1364"/>
                  </a:cubicBezTo>
                  <a:cubicBezTo>
                    <a:pt x="813" y="1461"/>
                    <a:pt x="737" y="1548"/>
                    <a:pt x="625" y="1601"/>
                  </a:cubicBezTo>
                  <a:cubicBezTo>
                    <a:pt x="557" y="1632"/>
                    <a:pt x="483" y="1648"/>
                    <a:pt x="411" y="1648"/>
                  </a:cubicBezTo>
                  <a:cubicBezTo>
                    <a:pt x="349" y="1648"/>
                    <a:pt x="289" y="1636"/>
                    <a:pt x="237" y="1611"/>
                  </a:cubicBezTo>
                  <a:cubicBezTo>
                    <a:pt x="220" y="1603"/>
                    <a:pt x="201" y="1599"/>
                    <a:pt x="183" y="1599"/>
                  </a:cubicBezTo>
                  <a:cubicBezTo>
                    <a:pt x="137" y="1599"/>
                    <a:pt x="93" y="1624"/>
                    <a:pt x="69" y="1669"/>
                  </a:cubicBezTo>
                  <a:cubicBezTo>
                    <a:pt x="40" y="1732"/>
                    <a:pt x="69" y="1804"/>
                    <a:pt x="132" y="1833"/>
                  </a:cubicBezTo>
                  <a:cubicBezTo>
                    <a:pt x="219" y="1877"/>
                    <a:pt x="315" y="1897"/>
                    <a:pt x="417" y="1897"/>
                  </a:cubicBezTo>
                  <a:cubicBezTo>
                    <a:pt x="523" y="1897"/>
                    <a:pt x="634" y="1872"/>
                    <a:pt x="731" y="1828"/>
                  </a:cubicBezTo>
                  <a:cubicBezTo>
                    <a:pt x="911" y="1741"/>
                    <a:pt x="1036" y="1596"/>
                    <a:pt x="1079" y="1422"/>
                  </a:cubicBezTo>
                  <a:cubicBezTo>
                    <a:pt x="1132" y="1223"/>
                    <a:pt x="1050" y="1002"/>
                    <a:pt x="876" y="852"/>
                  </a:cubicBezTo>
                  <a:cubicBezTo>
                    <a:pt x="862" y="837"/>
                    <a:pt x="847" y="827"/>
                    <a:pt x="833" y="817"/>
                  </a:cubicBezTo>
                  <a:cubicBezTo>
                    <a:pt x="978" y="707"/>
                    <a:pt x="1021" y="580"/>
                    <a:pt x="1027" y="475"/>
                  </a:cubicBezTo>
                  <a:cubicBezTo>
                    <a:pt x="1031" y="242"/>
                    <a:pt x="833" y="68"/>
                    <a:pt x="634" y="19"/>
                  </a:cubicBezTo>
                  <a:cubicBezTo>
                    <a:pt x="579" y="6"/>
                    <a:pt x="524" y="1"/>
                    <a:pt x="46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4617640" y="2605784"/>
              <a:ext cx="381824" cy="1016814"/>
            </a:xfrm>
            <a:custGeom>
              <a:avLst/>
              <a:gdLst/>
              <a:ahLst/>
              <a:cxnLst/>
              <a:rect l="l" t="t" r="r" b="b"/>
              <a:pathLst>
                <a:path w="6066" h="16154" extrusionOk="0">
                  <a:moveTo>
                    <a:pt x="140" y="0"/>
                  </a:moveTo>
                  <a:cubicBezTo>
                    <a:pt x="125" y="0"/>
                    <a:pt x="111" y="3"/>
                    <a:pt x="97" y="8"/>
                  </a:cubicBezTo>
                  <a:cubicBezTo>
                    <a:pt x="34" y="33"/>
                    <a:pt x="0" y="105"/>
                    <a:pt x="25" y="169"/>
                  </a:cubicBezTo>
                  <a:lnTo>
                    <a:pt x="5805" y="16072"/>
                  </a:lnTo>
                  <a:cubicBezTo>
                    <a:pt x="5824" y="16124"/>
                    <a:pt x="5872" y="16153"/>
                    <a:pt x="5925" y="16153"/>
                  </a:cubicBezTo>
                  <a:cubicBezTo>
                    <a:pt x="5940" y="16153"/>
                    <a:pt x="5954" y="16153"/>
                    <a:pt x="5965" y="16149"/>
                  </a:cubicBezTo>
                  <a:cubicBezTo>
                    <a:pt x="6032" y="16124"/>
                    <a:pt x="6066" y="16052"/>
                    <a:pt x="6041" y="15990"/>
                  </a:cubicBezTo>
                  <a:lnTo>
                    <a:pt x="257" y="81"/>
                  </a:lnTo>
                  <a:cubicBezTo>
                    <a:pt x="238" y="32"/>
                    <a:pt x="190" y="0"/>
                    <a:pt x="14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4944015" y="3567293"/>
              <a:ext cx="72890" cy="72135"/>
            </a:xfrm>
            <a:custGeom>
              <a:avLst/>
              <a:gdLst/>
              <a:ahLst/>
              <a:cxnLst/>
              <a:rect l="l" t="t" r="r" b="b"/>
              <a:pathLst>
                <a:path w="1158" h="1146" extrusionOk="0">
                  <a:moveTo>
                    <a:pt x="942" y="0"/>
                  </a:moveTo>
                  <a:cubicBezTo>
                    <a:pt x="934" y="0"/>
                    <a:pt x="927" y="1"/>
                    <a:pt x="919" y="3"/>
                  </a:cubicBezTo>
                  <a:cubicBezTo>
                    <a:pt x="852" y="18"/>
                    <a:pt x="803" y="81"/>
                    <a:pt x="818" y="148"/>
                  </a:cubicBezTo>
                  <a:cubicBezTo>
                    <a:pt x="861" y="371"/>
                    <a:pt x="890" y="594"/>
                    <a:pt x="900" y="811"/>
                  </a:cubicBezTo>
                  <a:lnTo>
                    <a:pt x="199" y="458"/>
                  </a:lnTo>
                  <a:cubicBezTo>
                    <a:pt x="182" y="448"/>
                    <a:pt x="162" y="443"/>
                    <a:pt x="143" y="443"/>
                  </a:cubicBezTo>
                  <a:cubicBezTo>
                    <a:pt x="98" y="443"/>
                    <a:pt x="55" y="468"/>
                    <a:pt x="35" y="511"/>
                  </a:cubicBezTo>
                  <a:cubicBezTo>
                    <a:pt x="1" y="569"/>
                    <a:pt x="25" y="646"/>
                    <a:pt x="88" y="675"/>
                  </a:cubicBezTo>
                  <a:lnTo>
                    <a:pt x="977" y="1130"/>
                  </a:lnTo>
                  <a:cubicBezTo>
                    <a:pt x="992" y="1139"/>
                    <a:pt x="1012" y="1145"/>
                    <a:pt x="1031" y="1145"/>
                  </a:cubicBezTo>
                  <a:cubicBezTo>
                    <a:pt x="1055" y="1145"/>
                    <a:pt x="1079" y="1139"/>
                    <a:pt x="1099" y="1125"/>
                  </a:cubicBezTo>
                  <a:cubicBezTo>
                    <a:pt x="1133" y="1101"/>
                    <a:pt x="1157" y="1063"/>
                    <a:pt x="1157" y="1019"/>
                  </a:cubicBezTo>
                  <a:cubicBezTo>
                    <a:pt x="1151" y="715"/>
                    <a:pt x="1122" y="405"/>
                    <a:pt x="1064" y="105"/>
                  </a:cubicBezTo>
                  <a:cubicBezTo>
                    <a:pt x="1052" y="45"/>
                    <a:pt x="998" y="0"/>
                    <a:pt x="94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4507737" y="3512467"/>
              <a:ext cx="154089" cy="134513"/>
            </a:xfrm>
            <a:custGeom>
              <a:avLst/>
              <a:gdLst/>
              <a:ahLst/>
              <a:cxnLst/>
              <a:rect l="l" t="t" r="r" b="b"/>
              <a:pathLst>
                <a:path w="2448" h="2137" extrusionOk="0">
                  <a:moveTo>
                    <a:pt x="138" y="1"/>
                  </a:moveTo>
                  <a:cubicBezTo>
                    <a:pt x="112" y="1"/>
                    <a:pt x="85" y="10"/>
                    <a:pt x="63" y="28"/>
                  </a:cubicBezTo>
                  <a:cubicBezTo>
                    <a:pt x="10" y="72"/>
                    <a:pt x="1" y="148"/>
                    <a:pt x="39" y="206"/>
                  </a:cubicBezTo>
                  <a:cubicBezTo>
                    <a:pt x="503" y="792"/>
                    <a:pt x="920" y="1421"/>
                    <a:pt x="1287" y="2074"/>
                  </a:cubicBezTo>
                  <a:cubicBezTo>
                    <a:pt x="1306" y="2113"/>
                    <a:pt x="1349" y="2137"/>
                    <a:pt x="1394" y="2137"/>
                  </a:cubicBezTo>
                  <a:cubicBezTo>
                    <a:pt x="1442" y="2137"/>
                    <a:pt x="1481" y="2113"/>
                    <a:pt x="1505" y="2074"/>
                  </a:cubicBezTo>
                  <a:lnTo>
                    <a:pt x="2293" y="733"/>
                  </a:lnTo>
                  <a:cubicBezTo>
                    <a:pt x="2302" y="733"/>
                    <a:pt x="2318" y="733"/>
                    <a:pt x="2327" y="729"/>
                  </a:cubicBezTo>
                  <a:cubicBezTo>
                    <a:pt x="2405" y="715"/>
                    <a:pt x="2443" y="642"/>
                    <a:pt x="2448" y="579"/>
                  </a:cubicBezTo>
                  <a:cubicBezTo>
                    <a:pt x="2448" y="507"/>
                    <a:pt x="2409" y="449"/>
                    <a:pt x="2342" y="429"/>
                  </a:cubicBezTo>
                  <a:cubicBezTo>
                    <a:pt x="2332" y="427"/>
                    <a:pt x="2315" y="423"/>
                    <a:pt x="2294" y="423"/>
                  </a:cubicBezTo>
                  <a:cubicBezTo>
                    <a:pt x="2244" y="423"/>
                    <a:pt x="2172" y="443"/>
                    <a:pt x="2114" y="545"/>
                  </a:cubicBezTo>
                  <a:lnTo>
                    <a:pt x="1398" y="1764"/>
                  </a:lnTo>
                  <a:cubicBezTo>
                    <a:pt x="1050" y="1164"/>
                    <a:pt x="663" y="588"/>
                    <a:pt x="237" y="52"/>
                  </a:cubicBezTo>
                  <a:cubicBezTo>
                    <a:pt x="212" y="18"/>
                    <a:pt x="175" y="1"/>
                    <a:pt x="13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4933062" y="2533270"/>
              <a:ext cx="97502" cy="129667"/>
            </a:xfrm>
            <a:custGeom>
              <a:avLst/>
              <a:gdLst/>
              <a:ahLst/>
              <a:cxnLst/>
              <a:rect l="l" t="t" r="r" b="b"/>
              <a:pathLst>
                <a:path w="1549" h="2060" extrusionOk="0">
                  <a:moveTo>
                    <a:pt x="138" y="1"/>
                  </a:moveTo>
                  <a:cubicBezTo>
                    <a:pt x="88" y="1"/>
                    <a:pt x="43" y="30"/>
                    <a:pt x="25" y="82"/>
                  </a:cubicBezTo>
                  <a:cubicBezTo>
                    <a:pt x="1" y="145"/>
                    <a:pt x="30" y="218"/>
                    <a:pt x="97" y="241"/>
                  </a:cubicBezTo>
                  <a:cubicBezTo>
                    <a:pt x="508" y="397"/>
                    <a:pt x="896" y="609"/>
                    <a:pt x="1244" y="875"/>
                  </a:cubicBezTo>
                  <a:lnTo>
                    <a:pt x="673" y="1872"/>
                  </a:lnTo>
                  <a:cubicBezTo>
                    <a:pt x="639" y="1935"/>
                    <a:pt x="658" y="2007"/>
                    <a:pt x="716" y="2040"/>
                  </a:cubicBezTo>
                  <a:cubicBezTo>
                    <a:pt x="736" y="2055"/>
                    <a:pt x="760" y="2060"/>
                    <a:pt x="780" y="2060"/>
                  </a:cubicBezTo>
                  <a:cubicBezTo>
                    <a:pt x="823" y="2060"/>
                    <a:pt x="867" y="2036"/>
                    <a:pt x="890" y="1997"/>
                  </a:cubicBezTo>
                  <a:lnTo>
                    <a:pt x="1514" y="904"/>
                  </a:lnTo>
                  <a:cubicBezTo>
                    <a:pt x="1548" y="850"/>
                    <a:pt x="1534" y="783"/>
                    <a:pt x="1485" y="749"/>
                  </a:cubicBezTo>
                  <a:cubicBezTo>
                    <a:pt x="1093" y="430"/>
                    <a:pt x="653" y="183"/>
                    <a:pt x="184" y="9"/>
                  </a:cubicBezTo>
                  <a:cubicBezTo>
                    <a:pt x="169" y="3"/>
                    <a:pt x="153" y="1"/>
                    <a:pt x="13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 name="Google Shape;483;p37"/>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EXERCISE</a:t>
            </a:r>
            <a:endParaRPr/>
          </a:p>
        </p:txBody>
      </p:sp>
      <p:sp>
        <p:nvSpPr>
          <p:cNvPr id="484" name="Google Shape;484;p37"/>
          <p:cNvSpPr txBox="1">
            <a:spLocks noGrp="1"/>
          </p:cNvSpPr>
          <p:nvPr>
            <p:ph type="subTitle" idx="1"/>
          </p:nvPr>
        </p:nvSpPr>
        <p:spPr>
          <a:xfrm>
            <a:off x="2419950" y="4100525"/>
            <a:ext cx="4304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a:t>Contrary to popular belief, no. The truth is that this planet was named after the Roman messenger god, Mercury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8"/>
        <p:cNvGrpSpPr/>
        <p:nvPr/>
      </p:nvGrpSpPr>
      <p:grpSpPr>
        <a:xfrm>
          <a:off x="0" y="0"/>
          <a:ext cx="0" cy="0"/>
          <a:chOff x="0" y="0"/>
          <a:chExt cx="0" cy="0"/>
        </a:xfrm>
      </p:grpSpPr>
      <p:sp>
        <p:nvSpPr>
          <p:cNvPr id="489" name="Google Shape;489;p38"/>
          <p:cNvSpPr txBox="1">
            <a:spLocks noGrp="1"/>
          </p:cNvSpPr>
          <p:nvPr>
            <p:ph type="subTitle" idx="4294967295"/>
          </p:nvPr>
        </p:nvSpPr>
        <p:spPr>
          <a:xfrm>
            <a:off x="5924750" y="2693100"/>
            <a:ext cx="2302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s">
                <a:solidFill>
                  <a:srgbClr val="5B72B7"/>
                </a:solidFill>
              </a:rPr>
              <a:t>Mercury is the closest planet to the Sun, and Neptune is the farthest one. Calculate the distance between these two planets</a:t>
            </a:r>
            <a:endParaRPr>
              <a:solidFill>
                <a:srgbClr val="5B72B7"/>
              </a:solidFill>
            </a:endParaRPr>
          </a:p>
        </p:txBody>
      </p:sp>
      <p:grpSp>
        <p:nvGrpSpPr>
          <p:cNvPr id="490" name="Google Shape;490;p38"/>
          <p:cNvGrpSpPr/>
          <p:nvPr/>
        </p:nvGrpSpPr>
        <p:grpSpPr>
          <a:xfrm>
            <a:off x="3612796" y="1889086"/>
            <a:ext cx="1918719" cy="1870415"/>
            <a:chOff x="3564588" y="1856300"/>
            <a:chExt cx="2014826" cy="1964102"/>
          </a:xfrm>
        </p:grpSpPr>
        <p:sp>
          <p:nvSpPr>
            <p:cNvPr id="491" name="Google Shape;491;p38"/>
            <p:cNvSpPr/>
            <p:nvPr/>
          </p:nvSpPr>
          <p:spPr>
            <a:xfrm>
              <a:off x="4091586" y="2433718"/>
              <a:ext cx="769502" cy="731146"/>
            </a:xfrm>
            <a:custGeom>
              <a:avLst/>
              <a:gdLst/>
              <a:ahLst/>
              <a:cxnLst/>
              <a:rect l="l" t="t" r="r" b="b"/>
              <a:pathLst>
                <a:path w="10332" h="9817" extrusionOk="0">
                  <a:moveTo>
                    <a:pt x="5001" y="254"/>
                  </a:moveTo>
                  <a:cubicBezTo>
                    <a:pt x="6162" y="254"/>
                    <a:pt x="7340" y="687"/>
                    <a:pt x="8242" y="1481"/>
                  </a:cubicBezTo>
                  <a:cubicBezTo>
                    <a:pt x="9369" y="2474"/>
                    <a:pt x="10056" y="4001"/>
                    <a:pt x="10070" y="5569"/>
                  </a:cubicBezTo>
                  <a:cubicBezTo>
                    <a:pt x="10081" y="6595"/>
                    <a:pt x="9795" y="7499"/>
                    <a:pt x="9273" y="8122"/>
                  </a:cubicBezTo>
                  <a:cubicBezTo>
                    <a:pt x="8934" y="8524"/>
                    <a:pt x="8465" y="8858"/>
                    <a:pt x="7875" y="9114"/>
                  </a:cubicBezTo>
                  <a:cubicBezTo>
                    <a:pt x="7187" y="9417"/>
                    <a:pt x="6435" y="9564"/>
                    <a:pt x="5680" y="9564"/>
                  </a:cubicBezTo>
                  <a:cubicBezTo>
                    <a:pt x="4436" y="9564"/>
                    <a:pt x="3187" y="9163"/>
                    <a:pt x="2212" y="8399"/>
                  </a:cubicBezTo>
                  <a:cubicBezTo>
                    <a:pt x="866" y="7339"/>
                    <a:pt x="267" y="5598"/>
                    <a:pt x="654" y="3842"/>
                  </a:cubicBezTo>
                  <a:cubicBezTo>
                    <a:pt x="1036" y="2101"/>
                    <a:pt x="2303" y="771"/>
                    <a:pt x="3962" y="374"/>
                  </a:cubicBezTo>
                  <a:cubicBezTo>
                    <a:pt x="4302" y="293"/>
                    <a:pt x="4650" y="254"/>
                    <a:pt x="5001" y="254"/>
                  </a:cubicBezTo>
                  <a:close/>
                  <a:moveTo>
                    <a:pt x="4999" y="1"/>
                  </a:moveTo>
                  <a:cubicBezTo>
                    <a:pt x="4630" y="1"/>
                    <a:pt x="4262" y="42"/>
                    <a:pt x="3904" y="128"/>
                  </a:cubicBezTo>
                  <a:cubicBezTo>
                    <a:pt x="2148" y="548"/>
                    <a:pt x="808" y="1951"/>
                    <a:pt x="406" y="3789"/>
                  </a:cubicBezTo>
                  <a:cubicBezTo>
                    <a:pt x="0" y="5637"/>
                    <a:pt x="634" y="7479"/>
                    <a:pt x="2056" y="8597"/>
                  </a:cubicBezTo>
                  <a:cubicBezTo>
                    <a:pt x="3072" y="9395"/>
                    <a:pt x="4382" y="9816"/>
                    <a:pt x="5684" y="9816"/>
                  </a:cubicBezTo>
                  <a:cubicBezTo>
                    <a:pt x="6472" y="9816"/>
                    <a:pt x="7261" y="9660"/>
                    <a:pt x="7976" y="9346"/>
                  </a:cubicBezTo>
                  <a:cubicBezTo>
                    <a:pt x="8605" y="9071"/>
                    <a:pt x="9103" y="8713"/>
                    <a:pt x="9467" y="8287"/>
                  </a:cubicBezTo>
                  <a:cubicBezTo>
                    <a:pt x="10027" y="7615"/>
                    <a:pt x="10332" y="6653"/>
                    <a:pt x="10322" y="5569"/>
                  </a:cubicBezTo>
                  <a:cubicBezTo>
                    <a:pt x="10303" y="3929"/>
                    <a:pt x="9592" y="2329"/>
                    <a:pt x="8412" y="1293"/>
                  </a:cubicBezTo>
                  <a:cubicBezTo>
                    <a:pt x="7461" y="457"/>
                    <a:pt x="6222" y="1"/>
                    <a:pt x="4999"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4465461" y="1885197"/>
              <a:ext cx="41186" cy="1714100"/>
            </a:xfrm>
            <a:custGeom>
              <a:avLst/>
              <a:gdLst/>
              <a:ahLst/>
              <a:cxnLst/>
              <a:rect l="l" t="t" r="r" b="b"/>
              <a:pathLst>
                <a:path w="553" h="23015" extrusionOk="0">
                  <a:moveTo>
                    <a:pt x="175" y="1"/>
                  </a:moveTo>
                  <a:cubicBezTo>
                    <a:pt x="108" y="1"/>
                    <a:pt x="50" y="59"/>
                    <a:pt x="50" y="126"/>
                  </a:cubicBezTo>
                  <a:cubicBezTo>
                    <a:pt x="1" y="4281"/>
                    <a:pt x="79" y="8058"/>
                    <a:pt x="161" y="12054"/>
                  </a:cubicBezTo>
                  <a:cubicBezTo>
                    <a:pt x="228" y="15429"/>
                    <a:pt x="301" y="18922"/>
                    <a:pt x="301" y="22888"/>
                  </a:cubicBezTo>
                  <a:cubicBezTo>
                    <a:pt x="301" y="22956"/>
                    <a:pt x="355" y="23014"/>
                    <a:pt x="427" y="23014"/>
                  </a:cubicBezTo>
                  <a:cubicBezTo>
                    <a:pt x="494" y="23014"/>
                    <a:pt x="552" y="22956"/>
                    <a:pt x="552" y="22888"/>
                  </a:cubicBezTo>
                  <a:cubicBezTo>
                    <a:pt x="552" y="18916"/>
                    <a:pt x="480" y="15425"/>
                    <a:pt x="413" y="12049"/>
                  </a:cubicBezTo>
                  <a:cubicBezTo>
                    <a:pt x="330" y="8053"/>
                    <a:pt x="253" y="4281"/>
                    <a:pt x="301" y="131"/>
                  </a:cubicBezTo>
                  <a:cubicBezTo>
                    <a:pt x="301" y="59"/>
                    <a:pt x="248" y="1"/>
                    <a:pt x="18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3564588" y="2788674"/>
              <a:ext cx="1845180" cy="38505"/>
            </a:xfrm>
            <a:custGeom>
              <a:avLst/>
              <a:gdLst/>
              <a:ahLst/>
              <a:cxnLst/>
              <a:rect l="l" t="t" r="r" b="b"/>
              <a:pathLst>
                <a:path w="24775" h="517" extrusionOk="0">
                  <a:moveTo>
                    <a:pt x="24207" y="0"/>
                  </a:moveTo>
                  <a:cubicBezTo>
                    <a:pt x="20429" y="0"/>
                    <a:pt x="16746" y="70"/>
                    <a:pt x="13171" y="135"/>
                  </a:cubicBezTo>
                  <a:cubicBezTo>
                    <a:pt x="9656" y="202"/>
                    <a:pt x="6290" y="264"/>
                    <a:pt x="3010" y="264"/>
                  </a:cubicBezTo>
                  <a:cubicBezTo>
                    <a:pt x="2043" y="264"/>
                    <a:pt x="1084" y="259"/>
                    <a:pt x="131" y="247"/>
                  </a:cubicBezTo>
                  <a:lnTo>
                    <a:pt x="126" y="247"/>
                  </a:lnTo>
                  <a:cubicBezTo>
                    <a:pt x="59" y="247"/>
                    <a:pt x="1" y="305"/>
                    <a:pt x="1" y="372"/>
                  </a:cubicBezTo>
                  <a:cubicBezTo>
                    <a:pt x="1" y="440"/>
                    <a:pt x="59" y="498"/>
                    <a:pt x="126" y="498"/>
                  </a:cubicBezTo>
                  <a:cubicBezTo>
                    <a:pt x="1055" y="512"/>
                    <a:pt x="1984" y="517"/>
                    <a:pt x="2922" y="517"/>
                  </a:cubicBezTo>
                  <a:cubicBezTo>
                    <a:pt x="6235" y="517"/>
                    <a:pt x="9630" y="454"/>
                    <a:pt x="13176" y="387"/>
                  </a:cubicBezTo>
                  <a:cubicBezTo>
                    <a:pt x="16862" y="320"/>
                    <a:pt x="20673" y="251"/>
                    <a:pt x="24562" y="251"/>
                  </a:cubicBezTo>
                  <a:lnTo>
                    <a:pt x="24649" y="251"/>
                  </a:lnTo>
                  <a:cubicBezTo>
                    <a:pt x="24721" y="251"/>
                    <a:pt x="24774" y="193"/>
                    <a:pt x="24774" y="126"/>
                  </a:cubicBezTo>
                  <a:cubicBezTo>
                    <a:pt x="24774" y="53"/>
                    <a:pt x="24721" y="0"/>
                    <a:pt x="24649" y="0"/>
                  </a:cubicBezTo>
                  <a:cubicBezTo>
                    <a:pt x="24501" y="0"/>
                    <a:pt x="24354" y="0"/>
                    <a:pt x="2420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4152509" y="2492927"/>
              <a:ext cx="128325" cy="122143"/>
            </a:xfrm>
            <a:custGeom>
              <a:avLst/>
              <a:gdLst/>
              <a:ahLst/>
              <a:cxnLst/>
              <a:rect l="l" t="t" r="r" b="b"/>
              <a:pathLst>
                <a:path w="1723" h="1640" extrusionOk="0">
                  <a:moveTo>
                    <a:pt x="445" y="1"/>
                  </a:moveTo>
                  <a:cubicBezTo>
                    <a:pt x="394" y="1"/>
                    <a:pt x="348" y="29"/>
                    <a:pt x="329" y="77"/>
                  </a:cubicBezTo>
                  <a:cubicBezTo>
                    <a:pt x="135" y="532"/>
                    <a:pt x="24" y="1011"/>
                    <a:pt x="1" y="1505"/>
                  </a:cubicBezTo>
                  <a:cubicBezTo>
                    <a:pt x="1" y="1548"/>
                    <a:pt x="19" y="1592"/>
                    <a:pt x="53" y="1615"/>
                  </a:cubicBezTo>
                  <a:cubicBezTo>
                    <a:pt x="73" y="1630"/>
                    <a:pt x="102" y="1639"/>
                    <a:pt x="126" y="1639"/>
                  </a:cubicBezTo>
                  <a:cubicBezTo>
                    <a:pt x="140" y="1639"/>
                    <a:pt x="160" y="1635"/>
                    <a:pt x="175" y="1630"/>
                  </a:cubicBezTo>
                  <a:cubicBezTo>
                    <a:pt x="633" y="1441"/>
                    <a:pt x="1117" y="1311"/>
                    <a:pt x="1606" y="1233"/>
                  </a:cubicBezTo>
                  <a:cubicBezTo>
                    <a:pt x="1673" y="1224"/>
                    <a:pt x="1722" y="1156"/>
                    <a:pt x="1713" y="1088"/>
                  </a:cubicBezTo>
                  <a:cubicBezTo>
                    <a:pt x="1703" y="1027"/>
                    <a:pt x="1647" y="981"/>
                    <a:pt x="1586" y="981"/>
                  </a:cubicBezTo>
                  <a:cubicBezTo>
                    <a:pt x="1580" y="981"/>
                    <a:pt x="1574" y="981"/>
                    <a:pt x="1568" y="982"/>
                  </a:cubicBezTo>
                  <a:cubicBezTo>
                    <a:pt x="1122" y="1054"/>
                    <a:pt x="687" y="1166"/>
                    <a:pt x="266" y="1325"/>
                  </a:cubicBezTo>
                  <a:cubicBezTo>
                    <a:pt x="305" y="929"/>
                    <a:pt x="407" y="541"/>
                    <a:pt x="561" y="174"/>
                  </a:cubicBezTo>
                  <a:cubicBezTo>
                    <a:pt x="586" y="112"/>
                    <a:pt x="557" y="39"/>
                    <a:pt x="494" y="9"/>
                  </a:cubicBezTo>
                  <a:cubicBezTo>
                    <a:pt x="478" y="4"/>
                    <a:pt x="461" y="1"/>
                    <a:pt x="445"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5289399" y="2733710"/>
              <a:ext cx="131900" cy="144710"/>
            </a:xfrm>
            <a:custGeom>
              <a:avLst/>
              <a:gdLst/>
              <a:ahLst/>
              <a:cxnLst/>
              <a:rect l="l" t="t" r="r" b="b"/>
              <a:pathLst>
                <a:path w="1771" h="1943" extrusionOk="0">
                  <a:moveTo>
                    <a:pt x="157" y="0"/>
                  </a:moveTo>
                  <a:cubicBezTo>
                    <a:pt x="116" y="0"/>
                    <a:pt x="94" y="23"/>
                    <a:pt x="68" y="65"/>
                  </a:cubicBezTo>
                  <a:cubicBezTo>
                    <a:pt x="0" y="177"/>
                    <a:pt x="101" y="245"/>
                    <a:pt x="184" y="303"/>
                  </a:cubicBezTo>
                  <a:cubicBezTo>
                    <a:pt x="207" y="319"/>
                    <a:pt x="235" y="327"/>
                    <a:pt x="261" y="327"/>
                  </a:cubicBezTo>
                  <a:cubicBezTo>
                    <a:pt x="273" y="327"/>
                    <a:pt x="285" y="325"/>
                    <a:pt x="295" y="322"/>
                  </a:cubicBezTo>
                  <a:cubicBezTo>
                    <a:pt x="358" y="351"/>
                    <a:pt x="430" y="390"/>
                    <a:pt x="479" y="413"/>
                  </a:cubicBezTo>
                  <a:cubicBezTo>
                    <a:pt x="566" y="457"/>
                    <a:pt x="633" y="496"/>
                    <a:pt x="662" y="506"/>
                  </a:cubicBezTo>
                  <a:cubicBezTo>
                    <a:pt x="749" y="545"/>
                    <a:pt x="832" y="578"/>
                    <a:pt x="919" y="607"/>
                  </a:cubicBezTo>
                  <a:cubicBezTo>
                    <a:pt x="1097" y="680"/>
                    <a:pt x="1272" y="743"/>
                    <a:pt x="1412" y="849"/>
                  </a:cubicBezTo>
                  <a:cubicBezTo>
                    <a:pt x="1059" y="1043"/>
                    <a:pt x="658" y="1337"/>
                    <a:pt x="450" y="1763"/>
                  </a:cubicBezTo>
                  <a:cubicBezTo>
                    <a:pt x="421" y="1826"/>
                    <a:pt x="450" y="1899"/>
                    <a:pt x="512" y="1928"/>
                  </a:cubicBezTo>
                  <a:cubicBezTo>
                    <a:pt x="527" y="1938"/>
                    <a:pt x="546" y="1942"/>
                    <a:pt x="566" y="1942"/>
                  </a:cubicBezTo>
                  <a:cubicBezTo>
                    <a:pt x="615" y="1942"/>
                    <a:pt x="658" y="1918"/>
                    <a:pt x="677" y="1870"/>
                  </a:cubicBezTo>
                  <a:cubicBezTo>
                    <a:pt x="894" y="1424"/>
                    <a:pt x="1407" y="1125"/>
                    <a:pt x="1693" y="985"/>
                  </a:cubicBezTo>
                  <a:cubicBezTo>
                    <a:pt x="1727" y="971"/>
                    <a:pt x="1756" y="936"/>
                    <a:pt x="1760" y="897"/>
                  </a:cubicBezTo>
                  <a:cubicBezTo>
                    <a:pt x="1771" y="859"/>
                    <a:pt x="1756" y="815"/>
                    <a:pt x="1727" y="786"/>
                  </a:cubicBezTo>
                  <a:cubicBezTo>
                    <a:pt x="1523" y="574"/>
                    <a:pt x="1262" y="471"/>
                    <a:pt x="1006" y="375"/>
                  </a:cubicBezTo>
                  <a:cubicBezTo>
                    <a:pt x="929" y="341"/>
                    <a:pt x="847" y="312"/>
                    <a:pt x="764" y="279"/>
                  </a:cubicBezTo>
                  <a:cubicBezTo>
                    <a:pt x="740" y="264"/>
                    <a:pt x="673" y="230"/>
                    <a:pt x="595" y="192"/>
                  </a:cubicBezTo>
                  <a:cubicBezTo>
                    <a:pt x="338" y="60"/>
                    <a:pt x="223" y="0"/>
                    <a:pt x="15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4404985" y="1856300"/>
              <a:ext cx="160797" cy="168021"/>
            </a:xfrm>
            <a:custGeom>
              <a:avLst/>
              <a:gdLst/>
              <a:ahLst/>
              <a:cxnLst/>
              <a:rect l="l" t="t" r="r" b="b"/>
              <a:pathLst>
                <a:path w="2159" h="2256" extrusionOk="0">
                  <a:moveTo>
                    <a:pt x="926" y="1"/>
                  </a:moveTo>
                  <a:cubicBezTo>
                    <a:pt x="922" y="1"/>
                    <a:pt x="919" y="1"/>
                    <a:pt x="915" y="1"/>
                  </a:cubicBezTo>
                  <a:cubicBezTo>
                    <a:pt x="866" y="6"/>
                    <a:pt x="823" y="35"/>
                    <a:pt x="803" y="83"/>
                  </a:cubicBezTo>
                  <a:lnTo>
                    <a:pt x="29" y="2086"/>
                  </a:lnTo>
                  <a:cubicBezTo>
                    <a:pt x="0" y="2149"/>
                    <a:pt x="35" y="2222"/>
                    <a:pt x="98" y="2251"/>
                  </a:cubicBezTo>
                  <a:cubicBezTo>
                    <a:pt x="116" y="2255"/>
                    <a:pt x="131" y="2255"/>
                    <a:pt x="145" y="2255"/>
                  </a:cubicBezTo>
                  <a:cubicBezTo>
                    <a:pt x="194" y="2255"/>
                    <a:pt x="243" y="2226"/>
                    <a:pt x="261" y="2178"/>
                  </a:cubicBezTo>
                  <a:lnTo>
                    <a:pt x="944" y="427"/>
                  </a:lnTo>
                  <a:lnTo>
                    <a:pt x="1906" y="2178"/>
                  </a:lnTo>
                  <a:cubicBezTo>
                    <a:pt x="1930" y="2221"/>
                    <a:pt x="1972" y="2244"/>
                    <a:pt x="2017" y="2244"/>
                  </a:cubicBezTo>
                  <a:cubicBezTo>
                    <a:pt x="2037" y="2244"/>
                    <a:pt x="2057" y="2240"/>
                    <a:pt x="2076" y="2231"/>
                  </a:cubicBezTo>
                  <a:cubicBezTo>
                    <a:pt x="2138" y="2197"/>
                    <a:pt x="2158" y="2120"/>
                    <a:pt x="2125" y="2057"/>
                  </a:cubicBezTo>
                  <a:lnTo>
                    <a:pt x="1036" y="69"/>
                  </a:lnTo>
                  <a:cubicBezTo>
                    <a:pt x="1013" y="28"/>
                    <a:pt x="974" y="1"/>
                    <a:pt x="92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4602424" y="2056642"/>
              <a:ext cx="78574" cy="231700"/>
            </a:xfrm>
            <a:custGeom>
              <a:avLst/>
              <a:gdLst/>
              <a:ahLst/>
              <a:cxnLst/>
              <a:rect l="l" t="t" r="r" b="b"/>
              <a:pathLst>
                <a:path w="1055" h="3111" extrusionOk="0">
                  <a:moveTo>
                    <a:pt x="913" y="0"/>
                  </a:moveTo>
                  <a:cubicBezTo>
                    <a:pt x="877" y="0"/>
                    <a:pt x="841" y="15"/>
                    <a:pt x="818" y="44"/>
                  </a:cubicBezTo>
                  <a:cubicBezTo>
                    <a:pt x="112" y="856"/>
                    <a:pt x="1" y="2124"/>
                    <a:pt x="552" y="3048"/>
                  </a:cubicBezTo>
                  <a:cubicBezTo>
                    <a:pt x="576" y="3086"/>
                    <a:pt x="619" y="3111"/>
                    <a:pt x="658" y="3111"/>
                  </a:cubicBezTo>
                  <a:cubicBezTo>
                    <a:pt x="682" y="3111"/>
                    <a:pt x="706" y="3106"/>
                    <a:pt x="726" y="3091"/>
                  </a:cubicBezTo>
                  <a:cubicBezTo>
                    <a:pt x="784" y="3057"/>
                    <a:pt x="803" y="2980"/>
                    <a:pt x="769" y="2917"/>
                  </a:cubicBezTo>
                  <a:cubicBezTo>
                    <a:pt x="271" y="2085"/>
                    <a:pt x="373" y="943"/>
                    <a:pt x="1006" y="208"/>
                  </a:cubicBezTo>
                  <a:cubicBezTo>
                    <a:pt x="1055" y="155"/>
                    <a:pt x="1045" y="78"/>
                    <a:pt x="997" y="30"/>
                  </a:cubicBezTo>
                  <a:cubicBezTo>
                    <a:pt x="973" y="10"/>
                    <a:pt x="943" y="0"/>
                    <a:pt x="913"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4684200" y="2133651"/>
              <a:ext cx="94437" cy="101811"/>
            </a:xfrm>
            <a:custGeom>
              <a:avLst/>
              <a:gdLst/>
              <a:ahLst/>
              <a:cxnLst/>
              <a:rect l="l" t="t" r="r" b="b"/>
              <a:pathLst>
                <a:path w="1268" h="1367" extrusionOk="0">
                  <a:moveTo>
                    <a:pt x="441" y="253"/>
                  </a:moveTo>
                  <a:cubicBezTo>
                    <a:pt x="633" y="263"/>
                    <a:pt x="818" y="369"/>
                    <a:pt x="905" y="519"/>
                  </a:cubicBezTo>
                  <a:cubicBezTo>
                    <a:pt x="997" y="679"/>
                    <a:pt x="977" y="887"/>
                    <a:pt x="865" y="1012"/>
                  </a:cubicBezTo>
                  <a:cubicBezTo>
                    <a:pt x="803" y="1081"/>
                    <a:pt x="708" y="1117"/>
                    <a:pt x="616" y="1117"/>
                  </a:cubicBezTo>
                  <a:cubicBezTo>
                    <a:pt x="545" y="1117"/>
                    <a:pt x="476" y="1095"/>
                    <a:pt x="426" y="1051"/>
                  </a:cubicBezTo>
                  <a:cubicBezTo>
                    <a:pt x="251" y="896"/>
                    <a:pt x="309" y="577"/>
                    <a:pt x="421" y="326"/>
                  </a:cubicBezTo>
                  <a:cubicBezTo>
                    <a:pt x="436" y="302"/>
                    <a:pt x="436" y="277"/>
                    <a:pt x="430" y="253"/>
                  </a:cubicBezTo>
                  <a:close/>
                  <a:moveTo>
                    <a:pt x="428" y="1"/>
                  </a:moveTo>
                  <a:cubicBezTo>
                    <a:pt x="336" y="1"/>
                    <a:pt x="228" y="49"/>
                    <a:pt x="175" y="132"/>
                  </a:cubicBezTo>
                  <a:cubicBezTo>
                    <a:pt x="146" y="186"/>
                    <a:pt x="140" y="244"/>
                    <a:pt x="160" y="297"/>
                  </a:cubicBezTo>
                  <a:cubicBezTo>
                    <a:pt x="1" y="699"/>
                    <a:pt x="34" y="1047"/>
                    <a:pt x="262" y="1240"/>
                  </a:cubicBezTo>
                  <a:cubicBezTo>
                    <a:pt x="358" y="1327"/>
                    <a:pt x="484" y="1366"/>
                    <a:pt x="615" y="1366"/>
                  </a:cubicBezTo>
                  <a:cubicBezTo>
                    <a:pt x="774" y="1366"/>
                    <a:pt x="939" y="1302"/>
                    <a:pt x="1050" y="1182"/>
                  </a:cubicBezTo>
                  <a:cubicBezTo>
                    <a:pt x="1238" y="978"/>
                    <a:pt x="1267" y="650"/>
                    <a:pt x="1122" y="393"/>
                  </a:cubicBezTo>
                  <a:cubicBezTo>
                    <a:pt x="992" y="170"/>
                    <a:pt x="735" y="16"/>
                    <a:pt x="455" y="2"/>
                  </a:cubicBezTo>
                  <a:cubicBezTo>
                    <a:pt x="446" y="1"/>
                    <a:pt x="437" y="1"/>
                    <a:pt x="428"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4798000" y="2204628"/>
              <a:ext cx="18843" cy="63604"/>
            </a:xfrm>
            <a:custGeom>
              <a:avLst/>
              <a:gdLst/>
              <a:ahLst/>
              <a:cxnLst/>
              <a:rect l="l" t="t" r="r" b="b"/>
              <a:pathLst>
                <a:path w="253" h="854" extrusionOk="0">
                  <a:moveTo>
                    <a:pt x="127" y="1"/>
                  </a:moveTo>
                  <a:cubicBezTo>
                    <a:pt x="54" y="1"/>
                    <a:pt x="0" y="59"/>
                    <a:pt x="0" y="128"/>
                  </a:cubicBezTo>
                  <a:lnTo>
                    <a:pt x="0" y="727"/>
                  </a:lnTo>
                  <a:cubicBezTo>
                    <a:pt x="0" y="795"/>
                    <a:pt x="54" y="853"/>
                    <a:pt x="127" y="853"/>
                  </a:cubicBezTo>
                  <a:cubicBezTo>
                    <a:pt x="194" y="853"/>
                    <a:pt x="252" y="795"/>
                    <a:pt x="252" y="727"/>
                  </a:cubicBezTo>
                  <a:lnTo>
                    <a:pt x="252" y="128"/>
                  </a:lnTo>
                  <a:cubicBezTo>
                    <a:pt x="252" y="59"/>
                    <a:pt x="194" y="1"/>
                    <a:pt x="127"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4848794" y="2131789"/>
              <a:ext cx="44389" cy="101513"/>
            </a:xfrm>
            <a:custGeom>
              <a:avLst/>
              <a:gdLst/>
              <a:ahLst/>
              <a:cxnLst/>
              <a:rect l="l" t="t" r="r" b="b"/>
              <a:pathLst>
                <a:path w="596" h="1363" extrusionOk="0">
                  <a:moveTo>
                    <a:pt x="364" y="0"/>
                  </a:moveTo>
                  <a:cubicBezTo>
                    <a:pt x="321" y="0"/>
                    <a:pt x="281" y="20"/>
                    <a:pt x="257" y="61"/>
                  </a:cubicBezTo>
                  <a:cubicBezTo>
                    <a:pt x="160" y="220"/>
                    <a:pt x="83" y="389"/>
                    <a:pt x="19" y="563"/>
                  </a:cubicBezTo>
                  <a:cubicBezTo>
                    <a:pt x="1" y="631"/>
                    <a:pt x="35" y="704"/>
                    <a:pt x="97" y="724"/>
                  </a:cubicBezTo>
                  <a:cubicBezTo>
                    <a:pt x="112" y="729"/>
                    <a:pt x="126" y="731"/>
                    <a:pt x="141" y="731"/>
                  </a:cubicBezTo>
                  <a:cubicBezTo>
                    <a:pt x="194" y="731"/>
                    <a:pt x="243" y="699"/>
                    <a:pt x="262" y="646"/>
                  </a:cubicBezTo>
                  <a:cubicBezTo>
                    <a:pt x="267" y="626"/>
                    <a:pt x="271" y="608"/>
                    <a:pt x="281" y="592"/>
                  </a:cubicBezTo>
                  <a:lnTo>
                    <a:pt x="339" y="1246"/>
                  </a:lnTo>
                  <a:cubicBezTo>
                    <a:pt x="344" y="1313"/>
                    <a:pt x="403" y="1362"/>
                    <a:pt x="465" y="1362"/>
                  </a:cubicBezTo>
                  <a:lnTo>
                    <a:pt x="475" y="1362"/>
                  </a:lnTo>
                  <a:cubicBezTo>
                    <a:pt x="548" y="1352"/>
                    <a:pt x="595" y="1294"/>
                    <a:pt x="591" y="1222"/>
                  </a:cubicBezTo>
                  <a:lnTo>
                    <a:pt x="490" y="114"/>
                  </a:lnTo>
                  <a:cubicBezTo>
                    <a:pt x="484" y="61"/>
                    <a:pt x="445" y="17"/>
                    <a:pt x="392" y="3"/>
                  </a:cubicBezTo>
                  <a:cubicBezTo>
                    <a:pt x="383" y="1"/>
                    <a:pt x="374" y="0"/>
                    <a:pt x="36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4893107" y="2024915"/>
              <a:ext cx="91980" cy="261267"/>
            </a:xfrm>
            <a:custGeom>
              <a:avLst/>
              <a:gdLst/>
              <a:ahLst/>
              <a:cxnLst/>
              <a:rect l="l" t="t" r="r" b="b"/>
              <a:pathLst>
                <a:path w="1235" h="3508" extrusionOk="0">
                  <a:moveTo>
                    <a:pt x="146" y="1"/>
                  </a:moveTo>
                  <a:cubicBezTo>
                    <a:pt x="117" y="1"/>
                    <a:pt x="87" y="10"/>
                    <a:pt x="63" y="30"/>
                  </a:cubicBezTo>
                  <a:cubicBezTo>
                    <a:pt x="11" y="74"/>
                    <a:pt x="0" y="150"/>
                    <a:pt x="44" y="204"/>
                  </a:cubicBezTo>
                  <a:cubicBezTo>
                    <a:pt x="721" y="1031"/>
                    <a:pt x="963" y="2211"/>
                    <a:pt x="658" y="3237"/>
                  </a:cubicBezTo>
                  <a:lnTo>
                    <a:pt x="654" y="3237"/>
                  </a:lnTo>
                  <a:cubicBezTo>
                    <a:pt x="581" y="3246"/>
                    <a:pt x="533" y="3309"/>
                    <a:pt x="542" y="3377"/>
                  </a:cubicBezTo>
                  <a:cubicBezTo>
                    <a:pt x="552" y="3449"/>
                    <a:pt x="605" y="3503"/>
                    <a:pt x="672" y="3507"/>
                  </a:cubicBezTo>
                  <a:lnTo>
                    <a:pt x="687" y="3507"/>
                  </a:lnTo>
                  <a:cubicBezTo>
                    <a:pt x="779" y="3507"/>
                    <a:pt x="862" y="3430"/>
                    <a:pt x="886" y="3353"/>
                  </a:cubicBezTo>
                  <a:cubicBezTo>
                    <a:pt x="1234" y="2246"/>
                    <a:pt x="982" y="944"/>
                    <a:pt x="243" y="45"/>
                  </a:cubicBezTo>
                  <a:cubicBezTo>
                    <a:pt x="219" y="15"/>
                    <a:pt x="183" y="1"/>
                    <a:pt x="14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4921930" y="2423813"/>
              <a:ext cx="120356" cy="179714"/>
            </a:xfrm>
            <a:custGeom>
              <a:avLst/>
              <a:gdLst/>
              <a:ahLst/>
              <a:cxnLst/>
              <a:rect l="l" t="t" r="r" b="b"/>
              <a:pathLst>
                <a:path w="1616" h="2413" extrusionOk="0">
                  <a:moveTo>
                    <a:pt x="791" y="254"/>
                  </a:moveTo>
                  <a:cubicBezTo>
                    <a:pt x="863" y="254"/>
                    <a:pt x="935" y="275"/>
                    <a:pt x="988" y="319"/>
                  </a:cubicBezTo>
                  <a:cubicBezTo>
                    <a:pt x="1147" y="453"/>
                    <a:pt x="1205" y="691"/>
                    <a:pt x="1249" y="947"/>
                  </a:cubicBezTo>
                  <a:cubicBezTo>
                    <a:pt x="1307" y="1290"/>
                    <a:pt x="1345" y="1591"/>
                    <a:pt x="1234" y="1846"/>
                  </a:cubicBezTo>
                  <a:cubicBezTo>
                    <a:pt x="1176" y="1987"/>
                    <a:pt x="1035" y="2108"/>
                    <a:pt x="886" y="2147"/>
                  </a:cubicBezTo>
                  <a:cubicBezTo>
                    <a:pt x="857" y="2155"/>
                    <a:pt x="821" y="2161"/>
                    <a:pt x="783" y="2161"/>
                  </a:cubicBezTo>
                  <a:cubicBezTo>
                    <a:pt x="730" y="2161"/>
                    <a:pt x="672" y="2150"/>
                    <a:pt x="620" y="2113"/>
                  </a:cubicBezTo>
                  <a:cubicBezTo>
                    <a:pt x="547" y="2065"/>
                    <a:pt x="488" y="1973"/>
                    <a:pt x="436" y="1832"/>
                  </a:cubicBezTo>
                  <a:cubicBezTo>
                    <a:pt x="276" y="1402"/>
                    <a:pt x="296" y="913"/>
                    <a:pt x="479" y="498"/>
                  </a:cubicBezTo>
                  <a:cubicBezTo>
                    <a:pt x="523" y="478"/>
                    <a:pt x="557" y="444"/>
                    <a:pt x="562" y="395"/>
                  </a:cubicBezTo>
                  <a:cubicBezTo>
                    <a:pt x="571" y="328"/>
                    <a:pt x="624" y="290"/>
                    <a:pt x="673" y="275"/>
                  </a:cubicBezTo>
                  <a:cubicBezTo>
                    <a:pt x="710" y="261"/>
                    <a:pt x="751" y="254"/>
                    <a:pt x="791" y="254"/>
                  </a:cubicBezTo>
                  <a:close/>
                  <a:moveTo>
                    <a:pt x="787" y="0"/>
                  </a:moveTo>
                  <a:cubicBezTo>
                    <a:pt x="717" y="0"/>
                    <a:pt x="647" y="13"/>
                    <a:pt x="581" y="38"/>
                  </a:cubicBezTo>
                  <a:cubicBezTo>
                    <a:pt x="494" y="72"/>
                    <a:pt x="426" y="125"/>
                    <a:pt x="378" y="192"/>
                  </a:cubicBezTo>
                  <a:cubicBezTo>
                    <a:pt x="354" y="203"/>
                    <a:pt x="334" y="221"/>
                    <a:pt x="325" y="246"/>
                  </a:cubicBezTo>
                  <a:cubicBezTo>
                    <a:pt x="44" y="754"/>
                    <a:pt x="1" y="1377"/>
                    <a:pt x="198" y="1920"/>
                  </a:cubicBezTo>
                  <a:cubicBezTo>
                    <a:pt x="247" y="2040"/>
                    <a:pt x="320" y="2214"/>
                    <a:pt x="475" y="2321"/>
                  </a:cubicBezTo>
                  <a:cubicBezTo>
                    <a:pt x="566" y="2384"/>
                    <a:pt x="673" y="2413"/>
                    <a:pt x="785" y="2413"/>
                  </a:cubicBezTo>
                  <a:cubicBezTo>
                    <a:pt x="837" y="2413"/>
                    <a:pt x="895" y="2408"/>
                    <a:pt x="953" y="2389"/>
                  </a:cubicBezTo>
                  <a:cubicBezTo>
                    <a:pt x="1176" y="2330"/>
                    <a:pt x="1374" y="2161"/>
                    <a:pt x="1466" y="1949"/>
                  </a:cubicBezTo>
                  <a:cubicBezTo>
                    <a:pt x="1616" y="1605"/>
                    <a:pt x="1548" y="1218"/>
                    <a:pt x="1495" y="904"/>
                  </a:cubicBezTo>
                  <a:cubicBezTo>
                    <a:pt x="1457" y="676"/>
                    <a:pt x="1394" y="328"/>
                    <a:pt x="1147" y="125"/>
                  </a:cubicBezTo>
                  <a:cubicBezTo>
                    <a:pt x="1049" y="43"/>
                    <a:pt x="919" y="0"/>
                    <a:pt x="78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4924462" y="2505514"/>
              <a:ext cx="130782" cy="34260"/>
            </a:xfrm>
            <a:custGeom>
              <a:avLst/>
              <a:gdLst/>
              <a:ahLst/>
              <a:cxnLst/>
              <a:rect l="l" t="t" r="r" b="b"/>
              <a:pathLst>
                <a:path w="1756" h="460" extrusionOk="0">
                  <a:moveTo>
                    <a:pt x="523" y="1"/>
                  </a:moveTo>
                  <a:cubicBezTo>
                    <a:pt x="218" y="1"/>
                    <a:pt x="19" y="126"/>
                    <a:pt x="5" y="325"/>
                  </a:cubicBezTo>
                  <a:cubicBezTo>
                    <a:pt x="1" y="392"/>
                    <a:pt x="54" y="455"/>
                    <a:pt x="121" y="459"/>
                  </a:cubicBezTo>
                  <a:lnTo>
                    <a:pt x="131" y="459"/>
                  </a:lnTo>
                  <a:cubicBezTo>
                    <a:pt x="199" y="459"/>
                    <a:pt x="251" y="412"/>
                    <a:pt x="257" y="343"/>
                  </a:cubicBezTo>
                  <a:cubicBezTo>
                    <a:pt x="262" y="285"/>
                    <a:pt x="396" y="251"/>
                    <a:pt x="523" y="251"/>
                  </a:cubicBezTo>
                  <a:lnTo>
                    <a:pt x="1630" y="256"/>
                  </a:lnTo>
                  <a:cubicBezTo>
                    <a:pt x="1698" y="256"/>
                    <a:pt x="1756" y="198"/>
                    <a:pt x="1756" y="131"/>
                  </a:cubicBezTo>
                  <a:cubicBezTo>
                    <a:pt x="1756" y="59"/>
                    <a:pt x="1698" y="5"/>
                    <a:pt x="1630" y="5"/>
                  </a:cubicBezTo>
                  <a:lnTo>
                    <a:pt x="523" y="1"/>
                  </a:ln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4316805" y="3633910"/>
              <a:ext cx="93022" cy="91086"/>
            </a:xfrm>
            <a:custGeom>
              <a:avLst/>
              <a:gdLst/>
              <a:ahLst/>
              <a:cxnLst/>
              <a:rect l="l" t="t" r="r" b="b"/>
              <a:pathLst>
                <a:path w="1249" h="1223" extrusionOk="0">
                  <a:moveTo>
                    <a:pt x="224" y="1"/>
                  </a:moveTo>
                  <a:cubicBezTo>
                    <a:pt x="139" y="1"/>
                    <a:pt x="46" y="53"/>
                    <a:pt x="29" y="148"/>
                  </a:cubicBezTo>
                  <a:cubicBezTo>
                    <a:pt x="0" y="283"/>
                    <a:pt x="110" y="380"/>
                    <a:pt x="150" y="419"/>
                  </a:cubicBezTo>
                  <a:lnTo>
                    <a:pt x="1021" y="1188"/>
                  </a:lnTo>
                  <a:cubicBezTo>
                    <a:pt x="1045" y="1212"/>
                    <a:pt x="1079" y="1222"/>
                    <a:pt x="1108" y="1222"/>
                  </a:cubicBezTo>
                  <a:cubicBezTo>
                    <a:pt x="1141" y="1222"/>
                    <a:pt x="1175" y="1207"/>
                    <a:pt x="1199" y="1178"/>
                  </a:cubicBezTo>
                  <a:cubicBezTo>
                    <a:pt x="1248" y="1125"/>
                    <a:pt x="1242" y="1048"/>
                    <a:pt x="1190" y="999"/>
                  </a:cubicBezTo>
                  <a:lnTo>
                    <a:pt x="353" y="260"/>
                  </a:lnTo>
                  <a:cubicBezTo>
                    <a:pt x="372" y="240"/>
                    <a:pt x="387" y="216"/>
                    <a:pt x="391" y="191"/>
                  </a:cubicBezTo>
                  <a:cubicBezTo>
                    <a:pt x="406" y="100"/>
                    <a:pt x="348" y="22"/>
                    <a:pt x="256" y="3"/>
                  </a:cubicBezTo>
                  <a:cubicBezTo>
                    <a:pt x="245" y="2"/>
                    <a:pt x="235" y="1"/>
                    <a:pt x="22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4363874" y="3612089"/>
              <a:ext cx="76190" cy="208314"/>
            </a:xfrm>
            <a:custGeom>
              <a:avLst/>
              <a:gdLst/>
              <a:ahLst/>
              <a:cxnLst/>
              <a:rect l="l" t="t" r="r" b="b"/>
              <a:pathLst>
                <a:path w="1023" h="2797" extrusionOk="0">
                  <a:moveTo>
                    <a:pt x="880" y="1"/>
                  </a:moveTo>
                  <a:cubicBezTo>
                    <a:pt x="825" y="1"/>
                    <a:pt x="776" y="37"/>
                    <a:pt x="761" y="93"/>
                  </a:cubicBezTo>
                  <a:lnTo>
                    <a:pt x="21" y="2636"/>
                  </a:lnTo>
                  <a:cubicBezTo>
                    <a:pt x="1" y="2705"/>
                    <a:pt x="40" y="2772"/>
                    <a:pt x="103" y="2792"/>
                  </a:cubicBezTo>
                  <a:cubicBezTo>
                    <a:pt x="117" y="2797"/>
                    <a:pt x="127" y="2797"/>
                    <a:pt x="141" y="2797"/>
                  </a:cubicBezTo>
                  <a:cubicBezTo>
                    <a:pt x="195" y="2797"/>
                    <a:pt x="243" y="2763"/>
                    <a:pt x="262" y="2705"/>
                  </a:cubicBezTo>
                  <a:lnTo>
                    <a:pt x="1003" y="165"/>
                  </a:lnTo>
                  <a:cubicBezTo>
                    <a:pt x="1022" y="98"/>
                    <a:pt x="983" y="25"/>
                    <a:pt x="916" y="6"/>
                  </a:cubicBezTo>
                  <a:cubicBezTo>
                    <a:pt x="904" y="2"/>
                    <a:pt x="892" y="1"/>
                    <a:pt x="880"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5467995" y="2649849"/>
              <a:ext cx="109258" cy="148955"/>
            </a:xfrm>
            <a:custGeom>
              <a:avLst/>
              <a:gdLst/>
              <a:ahLst/>
              <a:cxnLst/>
              <a:rect l="l" t="t" r="r" b="b"/>
              <a:pathLst>
                <a:path w="1467" h="2000" extrusionOk="0">
                  <a:moveTo>
                    <a:pt x="138" y="0"/>
                  </a:moveTo>
                  <a:cubicBezTo>
                    <a:pt x="107" y="0"/>
                    <a:pt x="76" y="12"/>
                    <a:pt x="50" y="36"/>
                  </a:cubicBezTo>
                  <a:cubicBezTo>
                    <a:pt x="1" y="88"/>
                    <a:pt x="1" y="166"/>
                    <a:pt x="50" y="215"/>
                  </a:cubicBezTo>
                  <a:cubicBezTo>
                    <a:pt x="543" y="708"/>
                    <a:pt x="929" y="1284"/>
                    <a:pt x="1210" y="1922"/>
                  </a:cubicBezTo>
                  <a:cubicBezTo>
                    <a:pt x="1230" y="1970"/>
                    <a:pt x="1278" y="1999"/>
                    <a:pt x="1326" y="1999"/>
                  </a:cubicBezTo>
                  <a:cubicBezTo>
                    <a:pt x="1340" y="1999"/>
                    <a:pt x="1360" y="1994"/>
                    <a:pt x="1375" y="1990"/>
                  </a:cubicBezTo>
                  <a:cubicBezTo>
                    <a:pt x="1438" y="1961"/>
                    <a:pt x="1467" y="1883"/>
                    <a:pt x="1438" y="1820"/>
                  </a:cubicBezTo>
                  <a:cubicBezTo>
                    <a:pt x="1148" y="1153"/>
                    <a:pt x="741" y="553"/>
                    <a:pt x="228" y="41"/>
                  </a:cubicBezTo>
                  <a:cubicBezTo>
                    <a:pt x="203" y="13"/>
                    <a:pt x="171" y="0"/>
                    <a:pt x="13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5462633" y="2649030"/>
              <a:ext cx="116781" cy="141880"/>
            </a:xfrm>
            <a:custGeom>
              <a:avLst/>
              <a:gdLst/>
              <a:ahLst/>
              <a:cxnLst/>
              <a:rect l="l" t="t" r="r" b="b"/>
              <a:pathLst>
                <a:path w="1568" h="1905" extrusionOk="0">
                  <a:moveTo>
                    <a:pt x="1428" y="0"/>
                  </a:moveTo>
                  <a:cubicBezTo>
                    <a:pt x="1390" y="0"/>
                    <a:pt x="1351" y="18"/>
                    <a:pt x="1325" y="52"/>
                  </a:cubicBezTo>
                  <a:lnTo>
                    <a:pt x="44" y="1701"/>
                  </a:lnTo>
                  <a:cubicBezTo>
                    <a:pt x="1" y="1754"/>
                    <a:pt x="10" y="1836"/>
                    <a:pt x="68" y="1880"/>
                  </a:cubicBezTo>
                  <a:cubicBezTo>
                    <a:pt x="88" y="1894"/>
                    <a:pt x="117" y="1904"/>
                    <a:pt x="146" y="1904"/>
                  </a:cubicBezTo>
                  <a:cubicBezTo>
                    <a:pt x="180" y="1904"/>
                    <a:pt x="218" y="1889"/>
                    <a:pt x="242" y="1856"/>
                  </a:cubicBezTo>
                  <a:lnTo>
                    <a:pt x="1524" y="206"/>
                  </a:lnTo>
                  <a:cubicBezTo>
                    <a:pt x="1568" y="148"/>
                    <a:pt x="1557" y="70"/>
                    <a:pt x="1505" y="27"/>
                  </a:cubicBezTo>
                  <a:cubicBezTo>
                    <a:pt x="1483" y="9"/>
                    <a:pt x="1456" y="0"/>
                    <a:pt x="1428"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4917983" y="2933308"/>
              <a:ext cx="64572" cy="146125"/>
            </a:xfrm>
            <a:custGeom>
              <a:avLst/>
              <a:gdLst/>
              <a:ahLst/>
              <a:cxnLst/>
              <a:rect l="l" t="t" r="r" b="b"/>
              <a:pathLst>
                <a:path w="867" h="1962" extrusionOk="0">
                  <a:moveTo>
                    <a:pt x="454" y="0"/>
                  </a:moveTo>
                  <a:cubicBezTo>
                    <a:pt x="411" y="0"/>
                    <a:pt x="370" y="22"/>
                    <a:pt x="344" y="61"/>
                  </a:cubicBezTo>
                  <a:cubicBezTo>
                    <a:pt x="1" y="655"/>
                    <a:pt x="131" y="1472"/>
                    <a:pt x="644" y="1927"/>
                  </a:cubicBezTo>
                  <a:cubicBezTo>
                    <a:pt x="668" y="1952"/>
                    <a:pt x="697" y="1961"/>
                    <a:pt x="726" y="1961"/>
                  </a:cubicBezTo>
                  <a:cubicBezTo>
                    <a:pt x="760" y="1961"/>
                    <a:pt x="798" y="1947"/>
                    <a:pt x="822" y="1918"/>
                  </a:cubicBezTo>
                  <a:cubicBezTo>
                    <a:pt x="867" y="1865"/>
                    <a:pt x="861" y="1787"/>
                    <a:pt x="813" y="1738"/>
                  </a:cubicBezTo>
                  <a:cubicBezTo>
                    <a:pt x="392" y="1371"/>
                    <a:pt x="280" y="675"/>
                    <a:pt x="561" y="186"/>
                  </a:cubicBezTo>
                  <a:cubicBezTo>
                    <a:pt x="600" y="128"/>
                    <a:pt x="576" y="50"/>
                    <a:pt x="518" y="17"/>
                  </a:cubicBezTo>
                  <a:cubicBezTo>
                    <a:pt x="497" y="6"/>
                    <a:pt x="475" y="0"/>
                    <a:pt x="45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5010930" y="2960566"/>
              <a:ext cx="53326" cy="99353"/>
            </a:xfrm>
            <a:custGeom>
              <a:avLst/>
              <a:gdLst/>
              <a:ahLst/>
              <a:cxnLst/>
              <a:rect l="l" t="t" r="r" b="b"/>
              <a:pathLst>
                <a:path w="716" h="1334" extrusionOk="0">
                  <a:moveTo>
                    <a:pt x="489" y="0"/>
                  </a:moveTo>
                  <a:cubicBezTo>
                    <a:pt x="452" y="0"/>
                    <a:pt x="416" y="17"/>
                    <a:pt x="392" y="52"/>
                  </a:cubicBezTo>
                  <a:cubicBezTo>
                    <a:pt x="242" y="251"/>
                    <a:pt x="117" y="468"/>
                    <a:pt x="25" y="695"/>
                  </a:cubicBezTo>
                  <a:cubicBezTo>
                    <a:pt x="0" y="763"/>
                    <a:pt x="29" y="836"/>
                    <a:pt x="92" y="860"/>
                  </a:cubicBezTo>
                  <a:cubicBezTo>
                    <a:pt x="109" y="867"/>
                    <a:pt x="126" y="871"/>
                    <a:pt x="142" y="871"/>
                  </a:cubicBezTo>
                  <a:cubicBezTo>
                    <a:pt x="193" y="871"/>
                    <a:pt x="239" y="840"/>
                    <a:pt x="257" y="792"/>
                  </a:cubicBezTo>
                  <a:cubicBezTo>
                    <a:pt x="291" y="711"/>
                    <a:pt x="329" y="633"/>
                    <a:pt x="367" y="550"/>
                  </a:cubicBezTo>
                  <a:cubicBezTo>
                    <a:pt x="382" y="783"/>
                    <a:pt x="407" y="1010"/>
                    <a:pt x="454" y="1233"/>
                  </a:cubicBezTo>
                  <a:cubicBezTo>
                    <a:pt x="465" y="1296"/>
                    <a:pt x="518" y="1334"/>
                    <a:pt x="576" y="1334"/>
                  </a:cubicBezTo>
                  <a:lnTo>
                    <a:pt x="599" y="1334"/>
                  </a:lnTo>
                  <a:cubicBezTo>
                    <a:pt x="668" y="1320"/>
                    <a:pt x="716" y="1252"/>
                    <a:pt x="702" y="1184"/>
                  </a:cubicBezTo>
                  <a:cubicBezTo>
                    <a:pt x="634" y="836"/>
                    <a:pt x="605" y="483"/>
                    <a:pt x="619" y="130"/>
                  </a:cubicBezTo>
                  <a:cubicBezTo>
                    <a:pt x="619" y="77"/>
                    <a:pt x="586" y="28"/>
                    <a:pt x="532" y="8"/>
                  </a:cubicBezTo>
                  <a:cubicBezTo>
                    <a:pt x="518" y="3"/>
                    <a:pt x="504" y="0"/>
                    <a:pt x="48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5102015" y="3040778"/>
              <a:ext cx="18843" cy="61742"/>
            </a:xfrm>
            <a:custGeom>
              <a:avLst/>
              <a:gdLst/>
              <a:ahLst/>
              <a:cxnLst/>
              <a:rect l="l" t="t" r="r" b="b"/>
              <a:pathLst>
                <a:path w="253" h="829" extrusionOk="0">
                  <a:moveTo>
                    <a:pt x="126" y="0"/>
                  </a:moveTo>
                  <a:cubicBezTo>
                    <a:pt x="54" y="0"/>
                    <a:pt x="1" y="58"/>
                    <a:pt x="1" y="127"/>
                  </a:cubicBezTo>
                  <a:lnTo>
                    <a:pt x="1" y="702"/>
                  </a:lnTo>
                  <a:cubicBezTo>
                    <a:pt x="1" y="770"/>
                    <a:pt x="54" y="828"/>
                    <a:pt x="126" y="828"/>
                  </a:cubicBezTo>
                  <a:cubicBezTo>
                    <a:pt x="195" y="828"/>
                    <a:pt x="253" y="770"/>
                    <a:pt x="253" y="702"/>
                  </a:cubicBezTo>
                  <a:lnTo>
                    <a:pt x="253" y="127"/>
                  </a:lnTo>
                  <a:cubicBezTo>
                    <a:pt x="253" y="58"/>
                    <a:pt x="195" y="0"/>
                    <a:pt x="12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5130465" y="2964886"/>
              <a:ext cx="88032" cy="94363"/>
            </a:xfrm>
            <a:custGeom>
              <a:avLst/>
              <a:gdLst/>
              <a:ahLst/>
              <a:cxnLst/>
              <a:rect l="l" t="t" r="r" b="b"/>
              <a:pathLst>
                <a:path w="1182" h="1267" extrusionOk="0">
                  <a:moveTo>
                    <a:pt x="539" y="250"/>
                  </a:moveTo>
                  <a:cubicBezTo>
                    <a:pt x="586" y="250"/>
                    <a:pt x="632" y="260"/>
                    <a:pt x="673" y="280"/>
                  </a:cubicBezTo>
                  <a:cubicBezTo>
                    <a:pt x="847" y="372"/>
                    <a:pt x="916" y="595"/>
                    <a:pt x="891" y="773"/>
                  </a:cubicBezTo>
                  <a:cubicBezTo>
                    <a:pt x="881" y="879"/>
                    <a:pt x="838" y="961"/>
                    <a:pt x="775" y="995"/>
                  </a:cubicBezTo>
                  <a:cubicBezTo>
                    <a:pt x="751" y="1008"/>
                    <a:pt x="726" y="1013"/>
                    <a:pt x="703" y="1013"/>
                  </a:cubicBezTo>
                  <a:cubicBezTo>
                    <a:pt x="683" y="1013"/>
                    <a:pt x="664" y="1010"/>
                    <a:pt x="649" y="1005"/>
                  </a:cubicBezTo>
                  <a:cubicBezTo>
                    <a:pt x="577" y="981"/>
                    <a:pt x="509" y="923"/>
                    <a:pt x="470" y="856"/>
                  </a:cubicBezTo>
                  <a:cubicBezTo>
                    <a:pt x="398" y="711"/>
                    <a:pt x="403" y="526"/>
                    <a:pt x="412" y="362"/>
                  </a:cubicBezTo>
                  <a:cubicBezTo>
                    <a:pt x="412" y="333"/>
                    <a:pt x="403" y="309"/>
                    <a:pt x="387" y="285"/>
                  </a:cubicBezTo>
                  <a:cubicBezTo>
                    <a:pt x="393" y="285"/>
                    <a:pt x="398" y="285"/>
                    <a:pt x="398" y="280"/>
                  </a:cubicBezTo>
                  <a:cubicBezTo>
                    <a:pt x="444" y="260"/>
                    <a:pt x="492" y="250"/>
                    <a:pt x="539" y="250"/>
                  </a:cubicBezTo>
                  <a:close/>
                  <a:moveTo>
                    <a:pt x="537" y="0"/>
                  </a:moveTo>
                  <a:cubicBezTo>
                    <a:pt x="456" y="0"/>
                    <a:pt x="373" y="17"/>
                    <a:pt x="296" y="52"/>
                  </a:cubicBezTo>
                  <a:cubicBezTo>
                    <a:pt x="155" y="115"/>
                    <a:pt x="54" y="231"/>
                    <a:pt x="16" y="367"/>
                  </a:cubicBezTo>
                  <a:cubicBezTo>
                    <a:pt x="1" y="434"/>
                    <a:pt x="39" y="502"/>
                    <a:pt x="108" y="521"/>
                  </a:cubicBezTo>
                  <a:cubicBezTo>
                    <a:pt x="115" y="524"/>
                    <a:pt x="123" y="525"/>
                    <a:pt x="131" y="525"/>
                  </a:cubicBezTo>
                  <a:cubicBezTo>
                    <a:pt x="140" y="525"/>
                    <a:pt x="148" y="524"/>
                    <a:pt x="155" y="521"/>
                  </a:cubicBezTo>
                  <a:cubicBezTo>
                    <a:pt x="155" y="671"/>
                    <a:pt x="175" y="827"/>
                    <a:pt x="248" y="972"/>
                  </a:cubicBezTo>
                  <a:cubicBezTo>
                    <a:pt x="315" y="1102"/>
                    <a:pt x="436" y="1204"/>
                    <a:pt x="577" y="1242"/>
                  </a:cubicBezTo>
                  <a:cubicBezTo>
                    <a:pt x="620" y="1256"/>
                    <a:pt x="664" y="1267"/>
                    <a:pt x="707" y="1267"/>
                  </a:cubicBezTo>
                  <a:cubicBezTo>
                    <a:pt x="775" y="1267"/>
                    <a:pt x="838" y="1247"/>
                    <a:pt x="896" y="1218"/>
                  </a:cubicBezTo>
                  <a:cubicBezTo>
                    <a:pt x="1026" y="1146"/>
                    <a:pt x="1119" y="995"/>
                    <a:pt x="1142" y="802"/>
                  </a:cubicBezTo>
                  <a:cubicBezTo>
                    <a:pt x="1181" y="492"/>
                    <a:pt x="1036" y="182"/>
                    <a:pt x="784" y="57"/>
                  </a:cubicBezTo>
                  <a:cubicBezTo>
                    <a:pt x="709" y="20"/>
                    <a:pt x="624" y="0"/>
                    <a:pt x="53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5208964" y="2899346"/>
              <a:ext cx="83340" cy="180385"/>
            </a:xfrm>
            <a:custGeom>
              <a:avLst/>
              <a:gdLst/>
              <a:ahLst/>
              <a:cxnLst/>
              <a:rect l="l" t="t" r="r" b="b"/>
              <a:pathLst>
                <a:path w="1119" h="2422" extrusionOk="0">
                  <a:moveTo>
                    <a:pt x="144" y="1"/>
                  </a:moveTo>
                  <a:cubicBezTo>
                    <a:pt x="107" y="1"/>
                    <a:pt x="70" y="19"/>
                    <a:pt x="45" y="53"/>
                  </a:cubicBezTo>
                  <a:cubicBezTo>
                    <a:pt x="1" y="105"/>
                    <a:pt x="11" y="187"/>
                    <a:pt x="69" y="227"/>
                  </a:cubicBezTo>
                  <a:cubicBezTo>
                    <a:pt x="654" y="676"/>
                    <a:pt x="833" y="1595"/>
                    <a:pt x="465" y="2234"/>
                  </a:cubicBezTo>
                  <a:cubicBezTo>
                    <a:pt x="427" y="2296"/>
                    <a:pt x="451" y="2374"/>
                    <a:pt x="509" y="2408"/>
                  </a:cubicBezTo>
                  <a:cubicBezTo>
                    <a:pt x="529" y="2417"/>
                    <a:pt x="552" y="2422"/>
                    <a:pt x="572" y="2422"/>
                  </a:cubicBezTo>
                  <a:cubicBezTo>
                    <a:pt x="616" y="2422"/>
                    <a:pt x="659" y="2403"/>
                    <a:pt x="683" y="2359"/>
                  </a:cubicBezTo>
                  <a:cubicBezTo>
                    <a:pt x="1119" y="1605"/>
                    <a:pt x="916" y="560"/>
                    <a:pt x="219" y="28"/>
                  </a:cubicBezTo>
                  <a:cubicBezTo>
                    <a:pt x="197" y="10"/>
                    <a:pt x="171" y="1"/>
                    <a:pt x="14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4589092" y="3414130"/>
              <a:ext cx="115664" cy="106577"/>
            </a:xfrm>
            <a:custGeom>
              <a:avLst/>
              <a:gdLst/>
              <a:ahLst/>
              <a:cxnLst/>
              <a:rect l="l" t="t" r="r" b="b"/>
              <a:pathLst>
                <a:path w="1553" h="1431" extrusionOk="0">
                  <a:moveTo>
                    <a:pt x="669" y="253"/>
                  </a:moveTo>
                  <a:cubicBezTo>
                    <a:pt x="865" y="253"/>
                    <a:pt x="1067" y="385"/>
                    <a:pt x="1176" y="579"/>
                  </a:cubicBezTo>
                  <a:cubicBezTo>
                    <a:pt x="1267" y="753"/>
                    <a:pt x="1278" y="1010"/>
                    <a:pt x="1133" y="1121"/>
                  </a:cubicBezTo>
                  <a:cubicBezTo>
                    <a:pt x="1079" y="1163"/>
                    <a:pt x="1013" y="1180"/>
                    <a:pt x="946" y="1180"/>
                  </a:cubicBezTo>
                  <a:cubicBezTo>
                    <a:pt x="848" y="1180"/>
                    <a:pt x="747" y="1144"/>
                    <a:pt x="673" y="1092"/>
                  </a:cubicBezTo>
                  <a:cubicBezTo>
                    <a:pt x="441" y="923"/>
                    <a:pt x="358" y="574"/>
                    <a:pt x="488" y="323"/>
                  </a:cubicBezTo>
                  <a:cubicBezTo>
                    <a:pt x="494" y="313"/>
                    <a:pt x="494" y="303"/>
                    <a:pt x="499" y="294"/>
                  </a:cubicBezTo>
                  <a:cubicBezTo>
                    <a:pt x="542" y="269"/>
                    <a:pt x="586" y="260"/>
                    <a:pt x="629" y="255"/>
                  </a:cubicBezTo>
                  <a:cubicBezTo>
                    <a:pt x="642" y="254"/>
                    <a:pt x="656" y="253"/>
                    <a:pt x="669" y="253"/>
                  </a:cubicBezTo>
                  <a:close/>
                  <a:moveTo>
                    <a:pt x="674" y="0"/>
                  </a:moveTo>
                  <a:cubicBezTo>
                    <a:pt x="653" y="0"/>
                    <a:pt x="632" y="1"/>
                    <a:pt x="610" y="3"/>
                  </a:cubicBezTo>
                  <a:cubicBezTo>
                    <a:pt x="430" y="18"/>
                    <a:pt x="262" y="115"/>
                    <a:pt x="146" y="265"/>
                  </a:cubicBezTo>
                  <a:cubicBezTo>
                    <a:pt x="44" y="396"/>
                    <a:pt x="1" y="555"/>
                    <a:pt x="30" y="709"/>
                  </a:cubicBezTo>
                  <a:cubicBezTo>
                    <a:pt x="38" y="771"/>
                    <a:pt x="91" y="813"/>
                    <a:pt x="155" y="813"/>
                  </a:cubicBezTo>
                  <a:cubicBezTo>
                    <a:pt x="162" y="813"/>
                    <a:pt x="168" y="812"/>
                    <a:pt x="175" y="811"/>
                  </a:cubicBezTo>
                  <a:cubicBezTo>
                    <a:pt x="184" y="811"/>
                    <a:pt x="193" y="807"/>
                    <a:pt x="204" y="802"/>
                  </a:cubicBezTo>
                  <a:cubicBezTo>
                    <a:pt x="247" y="995"/>
                    <a:pt x="358" y="1173"/>
                    <a:pt x="523" y="1295"/>
                  </a:cubicBezTo>
                  <a:cubicBezTo>
                    <a:pt x="639" y="1377"/>
                    <a:pt x="794" y="1430"/>
                    <a:pt x="948" y="1430"/>
                  </a:cubicBezTo>
                  <a:cubicBezTo>
                    <a:pt x="1064" y="1430"/>
                    <a:pt x="1185" y="1396"/>
                    <a:pt x="1287" y="1319"/>
                  </a:cubicBezTo>
                  <a:cubicBezTo>
                    <a:pt x="1553" y="1115"/>
                    <a:pt x="1539" y="724"/>
                    <a:pt x="1398" y="458"/>
                  </a:cubicBezTo>
                  <a:cubicBezTo>
                    <a:pt x="1245" y="179"/>
                    <a:pt x="962" y="0"/>
                    <a:pt x="67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4709745" y="3505289"/>
              <a:ext cx="30312" cy="84532"/>
            </a:xfrm>
            <a:custGeom>
              <a:avLst/>
              <a:gdLst/>
              <a:ahLst/>
              <a:cxnLst/>
              <a:rect l="l" t="t" r="r" b="b"/>
              <a:pathLst>
                <a:path w="407" h="1135" extrusionOk="0">
                  <a:moveTo>
                    <a:pt x="203" y="0"/>
                  </a:moveTo>
                  <a:cubicBezTo>
                    <a:pt x="143" y="0"/>
                    <a:pt x="91" y="37"/>
                    <a:pt x="78" y="95"/>
                  </a:cubicBezTo>
                  <a:cubicBezTo>
                    <a:pt x="0" y="414"/>
                    <a:pt x="24" y="753"/>
                    <a:pt x="151" y="1058"/>
                  </a:cubicBezTo>
                  <a:cubicBezTo>
                    <a:pt x="170" y="1106"/>
                    <a:pt x="214" y="1135"/>
                    <a:pt x="267" y="1135"/>
                  </a:cubicBezTo>
                  <a:cubicBezTo>
                    <a:pt x="281" y="1135"/>
                    <a:pt x="296" y="1130"/>
                    <a:pt x="310" y="1125"/>
                  </a:cubicBezTo>
                  <a:cubicBezTo>
                    <a:pt x="377" y="1096"/>
                    <a:pt x="406" y="1023"/>
                    <a:pt x="383" y="961"/>
                  </a:cubicBezTo>
                  <a:cubicBezTo>
                    <a:pt x="276" y="710"/>
                    <a:pt x="257" y="424"/>
                    <a:pt x="325" y="158"/>
                  </a:cubicBezTo>
                  <a:cubicBezTo>
                    <a:pt x="339" y="90"/>
                    <a:pt x="296" y="23"/>
                    <a:pt x="232" y="3"/>
                  </a:cubicBezTo>
                  <a:cubicBezTo>
                    <a:pt x="222" y="1"/>
                    <a:pt x="213" y="0"/>
                    <a:pt x="203"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4802692" y="3407427"/>
              <a:ext cx="51241" cy="94140"/>
            </a:xfrm>
            <a:custGeom>
              <a:avLst/>
              <a:gdLst/>
              <a:ahLst/>
              <a:cxnLst/>
              <a:rect l="l" t="t" r="r" b="b"/>
              <a:pathLst>
                <a:path w="688" h="1264" extrusionOk="0">
                  <a:moveTo>
                    <a:pt x="447" y="0"/>
                  </a:moveTo>
                  <a:cubicBezTo>
                    <a:pt x="401" y="0"/>
                    <a:pt x="358" y="27"/>
                    <a:pt x="339" y="69"/>
                  </a:cubicBezTo>
                  <a:lnTo>
                    <a:pt x="29" y="674"/>
                  </a:lnTo>
                  <a:cubicBezTo>
                    <a:pt x="0" y="736"/>
                    <a:pt x="24" y="810"/>
                    <a:pt x="87" y="843"/>
                  </a:cubicBezTo>
                  <a:cubicBezTo>
                    <a:pt x="105" y="851"/>
                    <a:pt x="124" y="855"/>
                    <a:pt x="142" y="855"/>
                  </a:cubicBezTo>
                  <a:cubicBezTo>
                    <a:pt x="189" y="855"/>
                    <a:pt x="232" y="830"/>
                    <a:pt x="257" y="785"/>
                  </a:cubicBezTo>
                  <a:lnTo>
                    <a:pt x="325" y="649"/>
                  </a:lnTo>
                  <a:cubicBezTo>
                    <a:pt x="344" y="828"/>
                    <a:pt x="377" y="1002"/>
                    <a:pt x="426" y="1172"/>
                  </a:cubicBezTo>
                  <a:cubicBezTo>
                    <a:pt x="441" y="1230"/>
                    <a:pt x="493" y="1263"/>
                    <a:pt x="547" y="1263"/>
                  </a:cubicBezTo>
                  <a:cubicBezTo>
                    <a:pt x="562" y="1263"/>
                    <a:pt x="571" y="1263"/>
                    <a:pt x="580" y="1259"/>
                  </a:cubicBezTo>
                  <a:cubicBezTo>
                    <a:pt x="649" y="1240"/>
                    <a:pt x="687" y="1172"/>
                    <a:pt x="667" y="1104"/>
                  </a:cubicBezTo>
                  <a:cubicBezTo>
                    <a:pt x="576" y="794"/>
                    <a:pt x="547" y="461"/>
                    <a:pt x="576" y="137"/>
                  </a:cubicBezTo>
                  <a:cubicBezTo>
                    <a:pt x="580" y="79"/>
                    <a:pt x="542" y="21"/>
                    <a:pt x="484" y="6"/>
                  </a:cubicBezTo>
                  <a:cubicBezTo>
                    <a:pt x="472" y="2"/>
                    <a:pt x="459" y="0"/>
                    <a:pt x="447"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4853113" y="3359687"/>
              <a:ext cx="58837" cy="168915"/>
            </a:xfrm>
            <a:custGeom>
              <a:avLst/>
              <a:gdLst/>
              <a:ahLst/>
              <a:cxnLst/>
              <a:rect l="l" t="t" r="r" b="b"/>
              <a:pathLst>
                <a:path w="790" h="2268" extrusionOk="0">
                  <a:moveTo>
                    <a:pt x="143" y="1"/>
                  </a:moveTo>
                  <a:cubicBezTo>
                    <a:pt x="120" y="1"/>
                    <a:pt x="98" y="6"/>
                    <a:pt x="78" y="18"/>
                  </a:cubicBezTo>
                  <a:cubicBezTo>
                    <a:pt x="20" y="58"/>
                    <a:pt x="1" y="134"/>
                    <a:pt x="39" y="192"/>
                  </a:cubicBezTo>
                  <a:cubicBezTo>
                    <a:pt x="392" y="759"/>
                    <a:pt x="533" y="1460"/>
                    <a:pt x="421" y="2118"/>
                  </a:cubicBezTo>
                  <a:cubicBezTo>
                    <a:pt x="412" y="2185"/>
                    <a:pt x="461" y="2253"/>
                    <a:pt x="528" y="2263"/>
                  </a:cubicBezTo>
                  <a:cubicBezTo>
                    <a:pt x="533" y="2263"/>
                    <a:pt x="542" y="2268"/>
                    <a:pt x="548" y="2268"/>
                  </a:cubicBezTo>
                  <a:cubicBezTo>
                    <a:pt x="610" y="2268"/>
                    <a:pt x="664" y="2219"/>
                    <a:pt x="673" y="2161"/>
                  </a:cubicBezTo>
                  <a:cubicBezTo>
                    <a:pt x="789" y="1440"/>
                    <a:pt x="635" y="676"/>
                    <a:pt x="252" y="62"/>
                  </a:cubicBezTo>
                  <a:cubicBezTo>
                    <a:pt x="227" y="21"/>
                    <a:pt x="185" y="1"/>
                    <a:pt x="143"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4542619" y="3389850"/>
              <a:ext cx="59508" cy="177331"/>
            </a:xfrm>
            <a:custGeom>
              <a:avLst/>
              <a:gdLst/>
              <a:ahLst/>
              <a:cxnLst/>
              <a:rect l="l" t="t" r="r" b="b"/>
              <a:pathLst>
                <a:path w="799" h="2381" extrusionOk="0">
                  <a:moveTo>
                    <a:pt x="305" y="0"/>
                  </a:moveTo>
                  <a:cubicBezTo>
                    <a:pt x="252" y="0"/>
                    <a:pt x="200" y="36"/>
                    <a:pt x="184" y="88"/>
                  </a:cubicBezTo>
                  <a:cubicBezTo>
                    <a:pt x="54" y="523"/>
                    <a:pt x="0" y="968"/>
                    <a:pt x="20" y="1423"/>
                  </a:cubicBezTo>
                  <a:cubicBezTo>
                    <a:pt x="25" y="1602"/>
                    <a:pt x="44" y="1809"/>
                    <a:pt x="141" y="1999"/>
                  </a:cubicBezTo>
                  <a:cubicBezTo>
                    <a:pt x="252" y="2216"/>
                    <a:pt x="451" y="2361"/>
                    <a:pt x="658" y="2381"/>
                  </a:cubicBezTo>
                  <a:lnTo>
                    <a:pt x="668" y="2381"/>
                  </a:lnTo>
                  <a:cubicBezTo>
                    <a:pt x="730" y="2381"/>
                    <a:pt x="788" y="2332"/>
                    <a:pt x="793" y="2264"/>
                  </a:cubicBezTo>
                  <a:cubicBezTo>
                    <a:pt x="799" y="2196"/>
                    <a:pt x="750" y="2133"/>
                    <a:pt x="683" y="2129"/>
                  </a:cubicBezTo>
                  <a:cubicBezTo>
                    <a:pt x="561" y="2115"/>
                    <a:pt x="436" y="2022"/>
                    <a:pt x="368" y="1883"/>
                  </a:cubicBezTo>
                  <a:cubicBezTo>
                    <a:pt x="290" y="1737"/>
                    <a:pt x="277" y="1563"/>
                    <a:pt x="271" y="1408"/>
                  </a:cubicBezTo>
                  <a:cubicBezTo>
                    <a:pt x="252" y="988"/>
                    <a:pt x="306" y="566"/>
                    <a:pt x="426" y="160"/>
                  </a:cubicBezTo>
                  <a:cubicBezTo>
                    <a:pt x="445" y="97"/>
                    <a:pt x="407" y="25"/>
                    <a:pt x="339" y="5"/>
                  </a:cubicBezTo>
                  <a:cubicBezTo>
                    <a:pt x="328" y="2"/>
                    <a:pt x="317" y="0"/>
                    <a:pt x="305"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4748250" y="3462614"/>
              <a:ext cx="34707" cy="18768"/>
            </a:xfrm>
            <a:custGeom>
              <a:avLst/>
              <a:gdLst/>
              <a:ahLst/>
              <a:cxnLst/>
              <a:rect l="l" t="t" r="r" b="b"/>
              <a:pathLst>
                <a:path w="466" h="252" extrusionOk="0">
                  <a:moveTo>
                    <a:pt x="127" y="0"/>
                  </a:moveTo>
                  <a:cubicBezTo>
                    <a:pt x="54" y="0"/>
                    <a:pt x="1" y="58"/>
                    <a:pt x="1" y="127"/>
                  </a:cubicBezTo>
                  <a:cubicBezTo>
                    <a:pt x="1" y="199"/>
                    <a:pt x="54" y="252"/>
                    <a:pt x="127" y="252"/>
                  </a:cubicBezTo>
                  <a:lnTo>
                    <a:pt x="340" y="252"/>
                  </a:lnTo>
                  <a:cubicBezTo>
                    <a:pt x="407" y="252"/>
                    <a:pt x="465" y="199"/>
                    <a:pt x="465" y="127"/>
                  </a:cubicBezTo>
                  <a:cubicBezTo>
                    <a:pt x="465" y="58"/>
                    <a:pt x="407" y="0"/>
                    <a:pt x="34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3667589" y="2953640"/>
              <a:ext cx="56231" cy="19141"/>
            </a:xfrm>
            <a:custGeom>
              <a:avLst/>
              <a:gdLst/>
              <a:ahLst/>
              <a:cxnLst/>
              <a:rect l="l" t="t" r="r" b="b"/>
              <a:pathLst>
                <a:path w="755" h="257" extrusionOk="0">
                  <a:moveTo>
                    <a:pt x="127" y="0"/>
                  </a:moveTo>
                  <a:cubicBezTo>
                    <a:pt x="54" y="0"/>
                    <a:pt x="0" y="58"/>
                    <a:pt x="0" y="126"/>
                  </a:cubicBezTo>
                  <a:cubicBezTo>
                    <a:pt x="0" y="199"/>
                    <a:pt x="54" y="257"/>
                    <a:pt x="127" y="257"/>
                  </a:cubicBezTo>
                  <a:lnTo>
                    <a:pt x="630" y="257"/>
                  </a:lnTo>
                  <a:cubicBezTo>
                    <a:pt x="697" y="257"/>
                    <a:pt x="755" y="199"/>
                    <a:pt x="755" y="126"/>
                  </a:cubicBezTo>
                  <a:cubicBezTo>
                    <a:pt x="755" y="58"/>
                    <a:pt x="697" y="0"/>
                    <a:pt x="63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3726277" y="2886313"/>
              <a:ext cx="44091" cy="81404"/>
            </a:xfrm>
            <a:custGeom>
              <a:avLst/>
              <a:gdLst/>
              <a:ahLst/>
              <a:cxnLst/>
              <a:rect l="l" t="t" r="r" b="b"/>
              <a:pathLst>
                <a:path w="592" h="1093" extrusionOk="0">
                  <a:moveTo>
                    <a:pt x="411" y="1"/>
                  </a:moveTo>
                  <a:cubicBezTo>
                    <a:pt x="375" y="1"/>
                    <a:pt x="339" y="16"/>
                    <a:pt x="315" y="43"/>
                  </a:cubicBezTo>
                  <a:lnTo>
                    <a:pt x="45" y="338"/>
                  </a:lnTo>
                  <a:cubicBezTo>
                    <a:pt x="1" y="391"/>
                    <a:pt x="1" y="469"/>
                    <a:pt x="54" y="518"/>
                  </a:cubicBezTo>
                  <a:cubicBezTo>
                    <a:pt x="79" y="540"/>
                    <a:pt x="109" y="551"/>
                    <a:pt x="138" y="551"/>
                  </a:cubicBezTo>
                  <a:cubicBezTo>
                    <a:pt x="173" y="551"/>
                    <a:pt x="207" y="536"/>
                    <a:pt x="233" y="507"/>
                  </a:cubicBezTo>
                  <a:lnTo>
                    <a:pt x="286" y="449"/>
                  </a:lnTo>
                  <a:cubicBezTo>
                    <a:pt x="291" y="628"/>
                    <a:pt x="306" y="808"/>
                    <a:pt x="330" y="987"/>
                  </a:cubicBezTo>
                  <a:cubicBezTo>
                    <a:pt x="340" y="1049"/>
                    <a:pt x="393" y="1092"/>
                    <a:pt x="456" y="1092"/>
                  </a:cubicBezTo>
                  <a:lnTo>
                    <a:pt x="475" y="1092"/>
                  </a:lnTo>
                  <a:cubicBezTo>
                    <a:pt x="543" y="1083"/>
                    <a:pt x="592" y="1020"/>
                    <a:pt x="581" y="953"/>
                  </a:cubicBezTo>
                  <a:cubicBezTo>
                    <a:pt x="543" y="681"/>
                    <a:pt x="529" y="406"/>
                    <a:pt x="533" y="130"/>
                  </a:cubicBezTo>
                  <a:cubicBezTo>
                    <a:pt x="533" y="77"/>
                    <a:pt x="504" y="29"/>
                    <a:pt x="456" y="9"/>
                  </a:cubicBezTo>
                  <a:cubicBezTo>
                    <a:pt x="441" y="3"/>
                    <a:pt x="426" y="1"/>
                    <a:pt x="41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8"/>
            <p:cNvSpPr/>
            <p:nvPr/>
          </p:nvSpPr>
          <p:spPr>
            <a:xfrm>
              <a:off x="3770665" y="2951629"/>
              <a:ext cx="32845" cy="54964"/>
            </a:xfrm>
            <a:custGeom>
              <a:avLst/>
              <a:gdLst/>
              <a:ahLst/>
              <a:cxnLst/>
              <a:rect l="l" t="t" r="r" b="b"/>
              <a:pathLst>
                <a:path w="441" h="738" extrusionOk="0">
                  <a:moveTo>
                    <a:pt x="272" y="0"/>
                  </a:moveTo>
                  <a:cubicBezTo>
                    <a:pt x="264" y="0"/>
                    <a:pt x="255" y="1"/>
                    <a:pt x="246" y="3"/>
                  </a:cubicBezTo>
                  <a:cubicBezTo>
                    <a:pt x="179" y="12"/>
                    <a:pt x="136" y="81"/>
                    <a:pt x="150" y="148"/>
                  </a:cubicBezTo>
                  <a:cubicBezTo>
                    <a:pt x="174" y="284"/>
                    <a:pt x="136" y="429"/>
                    <a:pt x="49" y="530"/>
                  </a:cubicBezTo>
                  <a:cubicBezTo>
                    <a:pt x="0" y="579"/>
                    <a:pt x="5" y="661"/>
                    <a:pt x="58" y="704"/>
                  </a:cubicBezTo>
                  <a:cubicBezTo>
                    <a:pt x="83" y="728"/>
                    <a:pt x="112" y="738"/>
                    <a:pt x="141" y="738"/>
                  </a:cubicBezTo>
                  <a:cubicBezTo>
                    <a:pt x="174" y="738"/>
                    <a:pt x="208" y="724"/>
                    <a:pt x="232" y="695"/>
                  </a:cubicBezTo>
                  <a:cubicBezTo>
                    <a:pt x="377" y="535"/>
                    <a:pt x="440" y="308"/>
                    <a:pt x="397" y="99"/>
                  </a:cubicBezTo>
                  <a:cubicBezTo>
                    <a:pt x="384" y="40"/>
                    <a:pt x="331" y="0"/>
                    <a:pt x="272"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3808053" y="2892569"/>
              <a:ext cx="72169" cy="78425"/>
            </a:xfrm>
            <a:custGeom>
              <a:avLst/>
              <a:gdLst/>
              <a:ahLst/>
              <a:cxnLst/>
              <a:rect l="l" t="t" r="r" b="b"/>
              <a:pathLst>
                <a:path w="969" h="1053" extrusionOk="0">
                  <a:moveTo>
                    <a:pt x="454" y="252"/>
                  </a:moveTo>
                  <a:cubicBezTo>
                    <a:pt x="509" y="252"/>
                    <a:pt x="559" y="271"/>
                    <a:pt x="592" y="303"/>
                  </a:cubicBezTo>
                  <a:cubicBezTo>
                    <a:pt x="688" y="399"/>
                    <a:pt x="693" y="588"/>
                    <a:pt x="601" y="713"/>
                  </a:cubicBezTo>
                  <a:cubicBezTo>
                    <a:pt x="567" y="758"/>
                    <a:pt x="528" y="787"/>
                    <a:pt x="494" y="796"/>
                  </a:cubicBezTo>
                  <a:cubicBezTo>
                    <a:pt x="484" y="799"/>
                    <a:pt x="474" y="800"/>
                    <a:pt x="464" y="800"/>
                  </a:cubicBezTo>
                  <a:cubicBezTo>
                    <a:pt x="390" y="800"/>
                    <a:pt x="316" y="728"/>
                    <a:pt x="286" y="655"/>
                  </a:cubicBezTo>
                  <a:cubicBezTo>
                    <a:pt x="253" y="554"/>
                    <a:pt x="267" y="434"/>
                    <a:pt x="291" y="318"/>
                  </a:cubicBezTo>
                  <a:cubicBezTo>
                    <a:pt x="320" y="278"/>
                    <a:pt x="373" y="264"/>
                    <a:pt x="393" y="260"/>
                  </a:cubicBezTo>
                  <a:cubicBezTo>
                    <a:pt x="413" y="254"/>
                    <a:pt x="434" y="252"/>
                    <a:pt x="454" y="252"/>
                  </a:cubicBezTo>
                  <a:close/>
                  <a:moveTo>
                    <a:pt x="450" y="0"/>
                  </a:moveTo>
                  <a:cubicBezTo>
                    <a:pt x="413" y="0"/>
                    <a:pt x="376" y="4"/>
                    <a:pt x="340" y="12"/>
                  </a:cubicBezTo>
                  <a:cubicBezTo>
                    <a:pt x="257" y="32"/>
                    <a:pt x="185" y="70"/>
                    <a:pt x="127" y="124"/>
                  </a:cubicBezTo>
                  <a:cubicBezTo>
                    <a:pt x="98" y="138"/>
                    <a:pt x="69" y="167"/>
                    <a:pt x="59" y="206"/>
                  </a:cubicBezTo>
                  <a:cubicBezTo>
                    <a:pt x="59" y="211"/>
                    <a:pt x="59" y="220"/>
                    <a:pt x="54" y="225"/>
                  </a:cubicBezTo>
                  <a:cubicBezTo>
                    <a:pt x="50" y="235"/>
                    <a:pt x="45" y="249"/>
                    <a:pt x="40" y="264"/>
                  </a:cubicBezTo>
                  <a:cubicBezTo>
                    <a:pt x="30" y="283"/>
                    <a:pt x="30" y="307"/>
                    <a:pt x="34" y="327"/>
                  </a:cubicBezTo>
                  <a:cubicBezTo>
                    <a:pt x="11" y="457"/>
                    <a:pt x="1" y="602"/>
                    <a:pt x="50" y="738"/>
                  </a:cubicBezTo>
                  <a:cubicBezTo>
                    <a:pt x="112" y="903"/>
                    <a:pt x="277" y="1052"/>
                    <a:pt x="465" y="1052"/>
                  </a:cubicBezTo>
                  <a:cubicBezTo>
                    <a:pt x="499" y="1052"/>
                    <a:pt x="528" y="1048"/>
                    <a:pt x="563" y="1037"/>
                  </a:cubicBezTo>
                  <a:cubicBezTo>
                    <a:pt x="654" y="1014"/>
                    <a:pt x="737" y="956"/>
                    <a:pt x="804" y="863"/>
                  </a:cubicBezTo>
                  <a:cubicBezTo>
                    <a:pt x="969" y="637"/>
                    <a:pt x="954" y="303"/>
                    <a:pt x="766" y="124"/>
                  </a:cubicBezTo>
                  <a:cubicBezTo>
                    <a:pt x="684" y="42"/>
                    <a:pt x="569" y="0"/>
                    <a:pt x="450"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3879402" y="2870971"/>
              <a:ext cx="50570" cy="114770"/>
            </a:xfrm>
            <a:custGeom>
              <a:avLst/>
              <a:gdLst/>
              <a:ahLst/>
              <a:cxnLst/>
              <a:rect l="l" t="t" r="r" b="b"/>
              <a:pathLst>
                <a:path w="679" h="1541" extrusionOk="0">
                  <a:moveTo>
                    <a:pt x="139" y="0"/>
                  </a:moveTo>
                  <a:cubicBezTo>
                    <a:pt x="111" y="0"/>
                    <a:pt x="82" y="10"/>
                    <a:pt x="59" y="32"/>
                  </a:cubicBezTo>
                  <a:cubicBezTo>
                    <a:pt x="5" y="75"/>
                    <a:pt x="1" y="153"/>
                    <a:pt x="45" y="206"/>
                  </a:cubicBezTo>
                  <a:cubicBezTo>
                    <a:pt x="315" y="525"/>
                    <a:pt x="417" y="974"/>
                    <a:pt x="306" y="1381"/>
                  </a:cubicBezTo>
                  <a:cubicBezTo>
                    <a:pt x="286" y="1449"/>
                    <a:pt x="324" y="1517"/>
                    <a:pt x="393" y="1536"/>
                  </a:cubicBezTo>
                  <a:cubicBezTo>
                    <a:pt x="407" y="1536"/>
                    <a:pt x="417" y="1541"/>
                    <a:pt x="427" y="1541"/>
                  </a:cubicBezTo>
                  <a:cubicBezTo>
                    <a:pt x="485" y="1541"/>
                    <a:pt x="533" y="1501"/>
                    <a:pt x="547" y="1443"/>
                  </a:cubicBezTo>
                  <a:cubicBezTo>
                    <a:pt x="678" y="965"/>
                    <a:pt x="557" y="428"/>
                    <a:pt x="237" y="46"/>
                  </a:cubicBezTo>
                  <a:cubicBezTo>
                    <a:pt x="211" y="16"/>
                    <a:pt x="175" y="0"/>
                    <a:pt x="139"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3599517" y="2879089"/>
              <a:ext cx="49825" cy="124005"/>
            </a:xfrm>
            <a:custGeom>
              <a:avLst/>
              <a:gdLst/>
              <a:ahLst/>
              <a:cxnLst/>
              <a:rect l="l" t="t" r="r" b="b"/>
              <a:pathLst>
                <a:path w="669" h="1665" extrusionOk="0">
                  <a:moveTo>
                    <a:pt x="442" y="1"/>
                  </a:moveTo>
                  <a:cubicBezTo>
                    <a:pt x="404" y="1"/>
                    <a:pt x="365" y="18"/>
                    <a:pt x="339" y="53"/>
                  </a:cubicBezTo>
                  <a:cubicBezTo>
                    <a:pt x="1" y="517"/>
                    <a:pt x="44" y="1209"/>
                    <a:pt x="436" y="1625"/>
                  </a:cubicBezTo>
                  <a:cubicBezTo>
                    <a:pt x="461" y="1649"/>
                    <a:pt x="494" y="1664"/>
                    <a:pt x="528" y="1664"/>
                  </a:cubicBezTo>
                  <a:cubicBezTo>
                    <a:pt x="562" y="1664"/>
                    <a:pt x="591" y="1654"/>
                    <a:pt x="615" y="1630"/>
                  </a:cubicBezTo>
                  <a:cubicBezTo>
                    <a:pt x="668" y="1582"/>
                    <a:pt x="668" y="1504"/>
                    <a:pt x="620" y="1451"/>
                  </a:cubicBezTo>
                  <a:cubicBezTo>
                    <a:pt x="310" y="1127"/>
                    <a:pt x="276" y="566"/>
                    <a:pt x="542" y="203"/>
                  </a:cubicBezTo>
                  <a:cubicBezTo>
                    <a:pt x="586" y="145"/>
                    <a:pt x="571" y="68"/>
                    <a:pt x="513" y="24"/>
                  </a:cubicBezTo>
                  <a:cubicBezTo>
                    <a:pt x="492" y="9"/>
                    <a:pt x="467" y="1"/>
                    <a:pt x="442"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3661110" y="2134992"/>
              <a:ext cx="85500" cy="207047"/>
            </a:xfrm>
            <a:custGeom>
              <a:avLst/>
              <a:gdLst/>
              <a:ahLst/>
              <a:cxnLst/>
              <a:rect l="l" t="t" r="r" b="b"/>
              <a:pathLst>
                <a:path w="1148" h="2780" extrusionOk="0">
                  <a:moveTo>
                    <a:pt x="1006" y="1"/>
                  </a:moveTo>
                  <a:cubicBezTo>
                    <a:pt x="977" y="1"/>
                    <a:pt x="948" y="11"/>
                    <a:pt x="924" y="32"/>
                  </a:cubicBezTo>
                  <a:cubicBezTo>
                    <a:pt x="141" y="670"/>
                    <a:pt x="0" y="1933"/>
                    <a:pt x="625" y="2731"/>
                  </a:cubicBezTo>
                  <a:cubicBezTo>
                    <a:pt x="649" y="2764"/>
                    <a:pt x="688" y="2779"/>
                    <a:pt x="726" y="2779"/>
                  </a:cubicBezTo>
                  <a:cubicBezTo>
                    <a:pt x="750" y="2779"/>
                    <a:pt x="779" y="2775"/>
                    <a:pt x="804" y="2755"/>
                  </a:cubicBezTo>
                  <a:cubicBezTo>
                    <a:pt x="857" y="2712"/>
                    <a:pt x="866" y="2634"/>
                    <a:pt x="823" y="2576"/>
                  </a:cubicBezTo>
                  <a:cubicBezTo>
                    <a:pt x="291" y="1894"/>
                    <a:pt x="417" y="772"/>
                    <a:pt x="1085" y="226"/>
                  </a:cubicBezTo>
                  <a:cubicBezTo>
                    <a:pt x="1137" y="181"/>
                    <a:pt x="1147" y="100"/>
                    <a:pt x="1103" y="47"/>
                  </a:cubicBezTo>
                  <a:cubicBezTo>
                    <a:pt x="1079" y="17"/>
                    <a:pt x="1043" y="1"/>
                    <a:pt x="1006"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3796211" y="2207756"/>
              <a:ext cx="81851" cy="107992"/>
            </a:xfrm>
            <a:custGeom>
              <a:avLst/>
              <a:gdLst/>
              <a:ahLst/>
              <a:cxnLst/>
              <a:rect l="l" t="t" r="r" b="b"/>
              <a:pathLst>
                <a:path w="1099" h="1450" extrusionOk="0">
                  <a:moveTo>
                    <a:pt x="143" y="0"/>
                  </a:moveTo>
                  <a:cubicBezTo>
                    <a:pt x="125" y="0"/>
                    <a:pt x="106" y="4"/>
                    <a:pt x="88" y="12"/>
                  </a:cubicBezTo>
                  <a:cubicBezTo>
                    <a:pt x="25" y="46"/>
                    <a:pt x="1" y="124"/>
                    <a:pt x="34" y="182"/>
                  </a:cubicBezTo>
                  <a:cubicBezTo>
                    <a:pt x="257" y="626"/>
                    <a:pt x="537" y="1039"/>
                    <a:pt x="867" y="1405"/>
                  </a:cubicBezTo>
                  <a:cubicBezTo>
                    <a:pt x="890" y="1434"/>
                    <a:pt x="925" y="1449"/>
                    <a:pt x="958" y="1449"/>
                  </a:cubicBezTo>
                  <a:cubicBezTo>
                    <a:pt x="987" y="1449"/>
                    <a:pt x="1021" y="1439"/>
                    <a:pt x="1046" y="1416"/>
                  </a:cubicBezTo>
                  <a:cubicBezTo>
                    <a:pt x="1093" y="1372"/>
                    <a:pt x="1099" y="1289"/>
                    <a:pt x="1055" y="1236"/>
                  </a:cubicBezTo>
                  <a:cubicBezTo>
                    <a:pt x="736" y="883"/>
                    <a:pt x="470" y="492"/>
                    <a:pt x="257" y="70"/>
                  </a:cubicBezTo>
                  <a:cubicBezTo>
                    <a:pt x="237" y="25"/>
                    <a:pt x="191" y="0"/>
                    <a:pt x="143"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3893180" y="2290797"/>
              <a:ext cx="61965" cy="108439"/>
            </a:xfrm>
            <a:custGeom>
              <a:avLst/>
              <a:gdLst/>
              <a:ahLst/>
              <a:cxnLst/>
              <a:rect l="l" t="t" r="r" b="b"/>
              <a:pathLst>
                <a:path w="832" h="1456" extrusionOk="0">
                  <a:moveTo>
                    <a:pt x="706" y="0"/>
                  </a:moveTo>
                  <a:cubicBezTo>
                    <a:pt x="633" y="0"/>
                    <a:pt x="580" y="58"/>
                    <a:pt x="580" y="127"/>
                  </a:cubicBezTo>
                  <a:cubicBezTo>
                    <a:pt x="575" y="547"/>
                    <a:pt x="382" y="963"/>
                    <a:pt x="63" y="1234"/>
                  </a:cubicBezTo>
                  <a:cubicBezTo>
                    <a:pt x="9" y="1282"/>
                    <a:pt x="0" y="1360"/>
                    <a:pt x="48" y="1413"/>
                  </a:cubicBezTo>
                  <a:cubicBezTo>
                    <a:pt x="72" y="1442"/>
                    <a:pt x="106" y="1456"/>
                    <a:pt x="145" y="1456"/>
                  </a:cubicBezTo>
                  <a:cubicBezTo>
                    <a:pt x="174" y="1456"/>
                    <a:pt x="197" y="1447"/>
                    <a:pt x="222" y="1427"/>
                  </a:cubicBezTo>
                  <a:cubicBezTo>
                    <a:pt x="604" y="1108"/>
                    <a:pt x="827" y="620"/>
                    <a:pt x="831" y="127"/>
                  </a:cubicBezTo>
                  <a:cubicBezTo>
                    <a:pt x="831" y="58"/>
                    <a:pt x="773" y="0"/>
                    <a:pt x="70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3974881" y="2207681"/>
              <a:ext cx="67849" cy="82819"/>
            </a:xfrm>
            <a:custGeom>
              <a:avLst/>
              <a:gdLst/>
              <a:ahLst/>
              <a:cxnLst/>
              <a:rect l="l" t="t" r="r" b="b"/>
              <a:pathLst>
                <a:path w="911" h="1112" extrusionOk="0">
                  <a:moveTo>
                    <a:pt x="146" y="0"/>
                  </a:moveTo>
                  <a:cubicBezTo>
                    <a:pt x="120" y="0"/>
                    <a:pt x="94" y="8"/>
                    <a:pt x="73" y="24"/>
                  </a:cubicBezTo>
                  <a:cubicBezTo>
                    <a:pt x="15" y="62"/>
                    <a:pt x="0" y="145"/>
                    <a:pt x="44" y="198"/>
                  </a:cubicBezTo>
                  <a:lnTo>
                    <a:pt x="668" y="1058"/>
                  </a:lnTo>
                  <a:cubicBezTo>
                    <a:pt x="692" y="1092"/>
                    <a:pt x="731" y="1112"/>
                    <a:pt x="770" y="1112"/>
                  </a:cubicBezTo>
                  <a:cubicBezTo>
                    <a:pt x="794" y="1112"/>
                    <a:pt x="818" y="1102"/>
                    <a:pt x="842" y="1087"/>
                  </a:cubicBezTo>
                  <a:cubicBezTo>
                    <a:pt x="900" y="1049"/>
                    <a:pt x="910" y="966"/>
                    <a:pt x="871" y="913"/>
                  </a:cubicBezTo>
                  <a:lnTo>
                    <a:pt x="247" y="53"/>
                  </a:lnTo>
                  <a:cubicBezTo>
                    <a:pt x="224" y="18"/>
                    <a:pt x="185" y="0"/>
                    <a:pt x="146"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3783922" y="2211256"/>
              <a:ext cx="91235" cy="107024"/>
            </a:xfrm>
            <a:custGeom>
              <a:avLst/>
              <a:gdLst/>
              <a:ahLst/>
              <a:cxnLst/>
              <a:rect l="l" t="t" r="r" b="b"/>
              <a:pathLst>
                <a:path w="1225" h="1437" extrusionOk="0">
                  <a:moveTo>
                    <a:pt x="1081" y="1"/>
                  </a:moveTo>
                  <a:cubicBezTo>
                    <a:pt x="1044" y="1"/>
                    <a:pt x="1008" y="17"/>
                    <a:pt x="983" y="48"/>
                  </a:cubicBezTo>
                  <a:lnTo>
                    <a:pt x="45" y="1233"/>
                  </a:lnTo>
                  <a:cubicBezTo>
                    <a:pt x="1" y="1286"/>
                    <a:pt x="10" y="1369"/>
                    <a:pt x="64" y="1412"/>
                  </a:cubicBezTo>
                  <a:cubicBezTo>
                    <a:pt x="88" y="1432"/>
                    <a:pt x="112" y="1436"/>
                    <a:pt x="141" y="1436"/>
                  </a:cubicBezTo>
                  <a:cubicBezTo>
                    <a:pt x="180" y="1436"/>
                    <a:pt x="213" y="1421"/>
                    <a:pt x="238" y="1392"/>
                  </a:cubicBezTo>
                  <a:lnTo>
                    <a:pt x="1182" y="208"/>
                  </a:lnTo>
                  <a:cubicBezTo>
                    <a:pt x="1224" y="150"/>
                    <a:pt x="1215" y="72"/>
                    <a:pt x="1162" y="28"/>
                  </a:cubicBezTo>
                  <a:cubicBezTo>
                    <a:pt x="1137" y="10"/>
                    <a:pt x="1109" y="1"/>
                    <a:pt x="1081"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8"/>
            <p:cNvSpPr/>
            <p:nvPr/>
          </p:nvSpPr>
          <p:spPr>
            <a:xfrm>
              <a:off x="4005863" y="2213341"/>
              <a:ext cx="60252" cy="137709"/>
            </a:xfrm>
            <a:custGeom>
              <a:avLst/>
              <a:gdLst/>
              <a:ahLst/>
              <a:cxnLst/>
              <a:rect l="l" t="t" r="r" b="b"/>
              <a:pathLst>
                <a:path w="809" h="1849" extrusionOk="0">
                  <a:moveTo>
                    <a:pt x="664" y="1"/>
                  </a:moveTo>
                  <a:cubicBezTo>
                    <a:pt x="617" y="1"/>
                    <a:pt x="573" y="27"/>
                    <a:pt x="552" y="69"/>
                  </a:cubicBezTo>
                  <a:cubicBezTo>
                    <a:pt x="286" y="580"/>
                    <a:pt x="106" y="1132"/>
                    <a:pt x="10" y="1698"/>
                  </a:cubicBezTo>
                  <a:cubicBezTo>
                    <a:pt x="1" y="1766"/>
                    <a:pt x="44" y="1834"/>
                    <a:pt x="112" y="1843"/>
                  </a:cubicBezTo>
                  <a:cubicBezTo>
                    <a:pt x="122" y="1848"/>
                    <a:pt x="126" y="1848"/>
                    <a:pt x="135" y="1848"/>
                  </a:cubicBezTo>
                  <a:cubicBezTo>
                    <a:pt x="193" y="1848"/>
                    <a:pt x="247" y="1805"/>
                    <a:pt x="257" y="1741"/>
                  </a:cubicBezTo>
                  <a:cubicBezTo>
                    <a:pt x="349" y="1200"/>
                    <a:pt x="523" y="673"/>
                    <a:pt x="774" y="185"/>
                  </a:cubicBezTo>
                  <a:cubicBezTo>
                    <a:pt x="809" y="122"/>
                    <a:pt x="784" y="49"/>
                    <a:pt x="722" y="15"/>
                  </a:cubicBezTo>
                  <a:cubicBezTo>
                    <a:pt x="703" y="5"/>
                    <a:pt x="683" y="1"/>
                    <a:pt x="664" y="1"/>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8"/>
            <p:cNvSpPr/>
            <p:nvPr/>
          </p:nvSpPr>
          <p:spPr>
            <a:xfrm>
              <a:off x="4081532" y="2132534"/>
              <a:ext cx="49006" cy="178076"/>
            </a:xfrm>
            <a:custGeom>
              <a:avLst/>
              <a:gdLst/>
              <a:ahLst/>
              <a:cxnLst/>
              <a:rect l="l" t="t" r="r" b="b"/>
              <a:pathLst>
                <a:path w="658" h="2391" extrusionOk="0">
                  <a:moveTo>
                    <a:pt x="144" y="0"/>
                  </a:moveTo>
                  <a:cubicBezTo>
                    <a:pt x="123" y="0"/>
                    <a:pt x="102" y="6"/>
                    <a:pt x="83" y="17"/>
                  </a:cubicBezTo>
                  <a:cubicBezTo>
                    <a:pt x="19" y="51"/>
                    <a:pt x="1" y="127"/>
                    <a:pt x="34" y="185"/>
                  </a:cubicBezTo>
                  <a:cubicBezTo>
                    <a:pt x="315" y="689"/>
                    <a:pt x="402" y="1299"/>
                    <a:pt x="266" y="1859"/>
                  </a:cubicBezTo>
                  <a:cubicBezTo>
                    <a:pt x="237" y="1961"/>
                    <a:pt x="199" y="2092"/>
                    <a:pt x="117" y="2174"/>
                  </a:cubicBezTo>
                  <a:cubicBezTo>
                    <a:pt x="68" y="2223"/>
                    <a:pt x="63" y="2304"/>
                    <a:pt x="112" y="2353"/>
                  </a:cubicBezTo>
                  <a:cubicBezTo>
                    <a:pt x="135" y="2377"/>
                    <a:pt x="170" y="2391"/>
                    <a:pt x="204" y="2391"/>
                  </a:cubicBezTo>
                  <a:cubicBezTo>
                    <a:pt x="233" y="2391"/>
                    <a:pt x="266" y="2377"/>
                    <a:pt x="291" y="2357"/>
                  </a:cubicBezTo>
                  <a:cubicBezTo>
                    <a:pt x="421" y="2227"/>
                    <a:pt x="474" y="2058"/>
                    <a:pt x="508" y="1917"/>
                  </a:cubicBezTo>
                  <a:cubicBezTo>
                    <a:pt x="658" y="1299"/>
                    <a:pt x="566" y="621"/>
                    <a:pt x="251" y="65"/>
                  </a:cubicBezTo>
                  <a:cubicBezTo>
                    <a:pt x="229" y="23"/>
                    <a:pt x="187" y="0"/>
                    <a:pt x="144" y="0"/>
                  </a:cubicBezTo>
                  <a:close/>
                </a:path>
              </a:pathLst>
            </a:custGeom>
            <a:solidFill>
              <a:srgbClr val="5B7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 name="Google Shape;532;p38"/>
          <p:cNvSpPr txBox="1">
            <a:spLocks noGrp="1"/>
          </p:cNvSpPr>
          <p:nvPr>
            <p:ph type="ctrTitle"/>
          </p:nvPr>
        </p:nvSpPr>
        <p:spPr>
          <a:xfrm>
            <a:off x="430975" y="817500"/>
            <a:ext cx="8282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ASSIGNMENT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6"/>
        <p:cNvGrpSpPr/>
        <p:nvPr/>
      </p:nvGrpSpPr>
      <p:grpSpPr>
        <a:xfrm>
          <a:off x="0" y="0"/>
          <a:ext cx="0" cy="0"/>
          <a:chOff x="0" y="0"/>
          <a:chExt cx="0" cy="0"/>
        </a:xfrm>
      </p:grpSpPr>
      <p:sp>
        <p:nvSpPr>
          <p:cNvPr id="537" name="Google Shape;537;p39"/>
          <p:cNvSpPr txBox="1">
            <a:spLocks noGrp="1"/>
          </p:cNvSpPr>
          <p:nvPr>
            <p:ph type="subTitle" idx="1"/>
          </p:nvPr>
        </p:nvSpPr>
        <p:spPr>
          <a:xfrm>
            <a:off x="3153445" y="2201893"/>
            <a:ext cx="2913000" cy="61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Does anyone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s"/>
              <a:t>addyouremail@freepik.com </a:t>
            </a:r>
            <a:endParaRPr/>
          </a:p>
          <a:p>
            <a:pPr marL="0" lvl="0" indent="0" algn="ctr" rtl="0">
              <a:spcBef>
                <a:spcPts val="0"/>
              </a:spcBef>
              <a:spcAft>
                <a:spcPts val="0"/>
              </a:spcAft>
              <a:buClr>
                <a:schemeClr val="dk1"/>
              </a:buClr>
              <a:buSzPts val="1100"/>
              <a:buFont typeface="Arial"/>
              <a:buNone/>
            </a:pPr>
            <a:r>
              <a:rPr lang="es"/>
              <a:t>+91  620 421 838 </a:t>
            </a:r>
            <a:endParaRPr/>
          </a:p>
          <a:p>
            <a:pPr marL="0" lvl="0" indent="0" algn="ctr" rtl="0">
              <a:spcBef>
                <a:spcPts val="0"/>
              </a:spcBef>
              <a:spcAft>
                <a:spcPts val="0"/>
              </a:spcAft>
              <a:buNone/>
            </a:pPr>
            <a:r>
              <a:rPr lang="es"/>
              <a:t>yourcompany.com</a:t>
            </a:r>
            <a:endParaRPr/>
          </a:p>
        </p:txBody>
      </p:sp>
      <p:sp>
        <p:nvSpPr>
          <p:cNvPr id="538" name="Google Shape;538;p39"/>
          <p:cNvSpPr txBox="1">
            <a:spLocks noGrp="1"/>
          </p:cNvSpPr>
          <p:nvPr>
            <p:ph type="ctrTitle"/>
          </p:nvPr>
        </p:nvSpPr>
        <p:spPr>
          <a:xfrm>
            <a:off x="3115525" y="1436575"/>
            <a:ext cx="2913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THANKS!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Subtitle 1">
                <a:extLst>
                  <a:ext uri="{FF2B5EF4-FFF2-40B4-BE49-F238E27FC236}">
                    <a16:creationId xmlns:a16="http://schemas.microsoft.com/office/drawing/2014/main" id="{4EFCD7D6-6CBE-4D4F-9C2B-45D6F34B3231}"/>
                  </a:ext>
                </a:extLst>
              </p:cNvPr>
              <p:cNvSpPr>
                <a:spLocks noGrp="1"/>
              </p:cNvSpPr>
              <p:nvPr>
                <p:ph type="subTitle" idx="1"/>
              </p:nvPr>
            </p:nvSpPr>
            <p:spPr>
              <a:xfrm>
                <a:off x="3377284" y="2689867"/>
                <a:ext cx="4125563" cy="577800"/>
              </a:xfrm>
            </p:spPr>
            <p:txBody>
              <a:bodyPr/>
              <a:lstStyle/>
              <a:p>
                <a:pPr/>
                <a:r>
                  <a:rPr lang="es-ES" sz="2400" b="1" dirty="0" err="1">
                    <a:latin typeface="Cambria Math" panose="02040503050406030204" pitchFamily="18" charset="0"/>
                  </a:rPr>
                  <a:t>Resolve</a:t>
                </a:r>
                <a:r>
                  <a:rPr lang="es-ES" sz="2400" b="1" dirty="0">
                    <a:latin typeface="Cambria Math" panose="02040503050406030204" pitchFamily="18" charset="0"/>
                  </a:rPr>
                  <a:t> x and y in </a:t>
                </a:r>
                <a:r>
                  <a:rPr lang="es-ES" sz="2400" b="1" dirty="0" err="1">
                    <a:latin typeface="Cambria Math" panose="02040503050406030204" pitchFamily="18" charset="0"/>
                  </a:rPr>
                  <a:t>terms</a:t>
                </a:r>
                <a:r>
                  <a:rPr lang="es-ES" sz="2400" b="1" dirty="0">
                    <a:latin typeface="Cambria Math" panose="02040503050406030204" pitchFamily="18" charset="0"/>
                  </a:rPr>
                  <a:t>  </a:t>
                </a:r>
                <a:r>
                  <a:rPr lang="es-ES" sz="2400" b="1" dirty="0" err="1">
                    <a:latin typeface="Cambria Math" panose="02040503050406030204" pitchFamily="18" charset="0"/>
                  </a:rPr>
                  <a:t>of</a:t>
                </a:r>
                <a:r>
                  <a:rPr lang="es-ES" sz="2400" b="1" dirty="0">
                    <a:latin typeface="Cambria Math" panose="02040503050406030204" pitchFamily="18" charset="0"/>
                  </a:rPr>
                  <a:t> z</a:t>
                </a:r>
              </a:p>
              <a:p>
                <a:pPr/>
                <a14:m>
                  <m:oMathPara xmlns:m="http://schemas.openxmlformats.org/officeDocument/2006/math">
                    <m:oMathParaPr>
                      <m:jc m:val="left"/>
                    </m:oMathParaPr>
                    <m:oMath xmlns:m="http://schemas.openxmlformats.org/officeDocument/2006/math">
                      <m:r>
                        <a:rPr lang="es-ES" sz="2400" b="1" i="1" smtClean="0">
                          <a:latin typeface="Cambria Math" panose="02040503050406030204" pitchFamily="18" charset="0"/>
                        </a:rPr>
                        <m:t>𝒙</m:t>
                      </m:r>
                      <m:r>
                        <a:rPr lang="es-ES" sz="2400" b="1" i="1" smtClean="0">
                          <a:latin typeface="Cambria Math" panose="02040503050406030204" pitchFamily="18" charset="0"/>
                        </a:rPr>
                        <m:t>−</m:t>
                      </m:r>
                      <m:r>
                        <a:rPr lang="es-ES" sz="2400" b="1" i="1" smtClean="0">
                          <a:latin typeface="Cambria Math" panose="02040503050406030204" pitchFamily="18" charset="0"/>
                        </a:rPr>
                        <m:t>𝟐</m:t>
                      </m:r>
                      <m:r>
                        <a:rPr lang="es-ES" sz="2400" b="1" i="1" smtClean="0">
                          <a:latin typeface="Cambria Math" panose="02040503050406030204" pitchFamily="18" charset="0"/>
                        </a:rPr>
                        <m:t>𝒚</m:t>
                      </m:r>
                      <m:r>
                        <a:rPr lang="es-ES" sz="2400" b="1" i="1" smtClean="0">
                          <a:latin typeface="Cambria Math" panose="02040503050406030204" pitchFamily="18" charset="0"/>
                        </a:rPr>
                        <m:t>+</m:t>
                      </m:r>
                      <m:r>
                        <a:rPr lang="es-ES" sz="2400" b="1" i="1" smtClean="0">
                          <a:latin typeface="Cambria Math" panose="02040503050406030204" pitchFamily="18" charset="0"/>
                        </a:rPr>
                        <m:t>𝒛</m:t>
                      </m:r>
                      <m:r>
                        <a:rPr lang="es-ES" sz="2400" b="1" i="1" smtClean="0">
                          <a:latin typeface="Cambria Math" panose="02040503050406030204" pitchFamily="18" charset="0"/>
                        </a:rPr>
                        <m:t>=</m:t>
                      </m:r>
                      <m:r>
                        <a:rPr lang="es-ES" sz="2400" b="1" i="1" smtClean="0">
                          <a:latin typeface="Cambria Math" panose="02040503050406030204" pitchFamily="18" charset="0"/>
                        </a:rPr>
                        <m:t>𝟏</m:t>
                      </m:r>
                    </m:oMath>
                  </m:oMathPara>
                </a14:m>
                <a:endParaRPr lang="es-ES" b="1" i="1" dirty="0">
                  <a:latin typeface="Cambria Math" panose="02040503050406030204" pitchFamily="18" charset="0"/>
                </a:endParaRPr>
              </a:p>
              <a:p>
                <a:endParaRPr lang="es-ES" b="0" i="1" dirty="0">
                  <a:latin typeface="Cambria Math" panose="02040503050406030204" pitchFamily="18" charset="0"/>
                </a:endParaRPr>
              </a:p>
            </p:txBody>
          </p:sp>
        </mc:Choice>
        <mc:Fallback>
          <p:sp>
            <p:nvSpPr>
              <p:cNvPr id="2" name="Subtitle 1">
                <a:extLst>
                  <a:ext uri="{FF2B5EF4-FFF2-40B4-BE49-F238E27FC236}">
                    <a16:creationId xmlns:a16="http://schemas.microsoft.com/office/drawing/2014/main" id="{4EFCD7D6-6CBE-4D4F-9C2B-45D6F34B3231}"/>
                  </a:ext>
                </a:extLst>
              </p:cNvPr>
              <p:cNvSpPr>
                <a:spLocks noGrp="1" noRot="1" noChangeAspect="1" noMove="1" noResize="1" noEditPoints="1" noAdjustHandles="1" noChangeArrowheads="1" noChangeShapeType="1" noTextEdit="1"/>
              </p:cNvSpPr>
              <p:nvPr>
                <p:ph type="subTitle" idx="1"/>
              </p:nvPr>
            </p:nvSpPr>
            <p:spPr>
              <a:xfrm>
                <a:off x="3377284" y="2689867"/>
                <a:ext cx="4125563" cy="577800"/>
              </a:xfrm>
              <a:blipFill>
                <a:blip r:embed="rId2"/>
                <a:stretch>
                  <a:fillRect r="-148" b="-66316"/>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9F1416A7-854D-4273-88B6-FB9C6A6F452C}"/>
              </a:ext>
            </a:extLst>
          </p:cNvPr>
          <p:cNvSpPr>
            <a:spLocks noGrp="1"/>
          </p:cNvSpPr>
          <p:nvPr>
            <p:ph type="ctrTitle"/>
          </p:nvPr>
        </p:nvSpPr>
        <p:spPr>
          <a:xfrm>
            <a:off x="3050093" y="1993950"/>
            <a:ext cx="5624623" cy="577800"/>
          </a:xfrm>
        </p:spPr>
        <p:txBody>
          <a:bodyPr/>
          <a:lstStyle/>
          <a:p>
            <a:r>
              <a:rPr lang="en-US" sz="3200" dirty="0">
                <a:solidFill>
                  <a:srgbClr val="F9E9D9"/>
                </a:solidFill>
              </a:rPr>
              <a:t>Faulty equation system Exercise !!!</a:t>
            </a:r>
            <a:endParaRPr lang="en-US" sz="3200"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86B3742-42B8-453E-9B10-99446B59AA1E}"/>
                  </a:ext>
                </a:extLst>
              </p:cNvPr>
              <p:cNvSpPr txBox="1"/>
              <p:nvPr/>
            </p:nvSpPr>
            <p:spPr>
              <a:xfrm>
                <a:off x="3848985" y="3385785"/>
                <a:ext cx="2519917" cy="461665"/>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es-ES" sz="2400" b="1" i="1" dirty="0" smtClean="0">
                          <a:solidFill>
                            <a:schemeClr val="bg1"/>
                          </a:solidFill>
                          <a:latin typeface="Cambria Math" panose="02040503050406030204" pitchFamily="18" charset="0"/>
                        </a:rPr>
                        <m:t>𝒙</m:t>
                      </m:r>
                      <m:r>
                        <a:rPr lang="es-ES" sz="2400" b="1" i="1" dirty="0" smtClean="0">
                          <a:solidFill>
                            <a:schemeClr val="bg1"/>
                          </a:solidFill>
                          <a:latin typeface="Cambria Math" panose="02040503050406030204" pitchFamily="18" charset="0"/>
                        </a:rPr>
                        <m:t>+</m:t>
                      </m:r>
                      <m:r>
                        <a:rPr lang="es-ES" sz="2400" b="1" i="1" dirty="0" smtClean="0">
                          <a:solidFill>
                            <a:schemeClr val="bg1"/>
                          </a:solidFill>
                          <a:latin typeface="Cambria Math" panose="02040503050406030204" pitchFamily="18" charset="0"/>
                        </a:rPr>
                        <m:t>𝒚</m:t>
                      </m:r>
                      <m:r>
                        <a:rPr lang="es-ES" sz="2400" b="1" i="1" dirty="0" smtClean="0">
                          <a:solidFill>
                            <a:schemeClr val="bg1"/>
                          </a:solidFill>
                          <a:latin typeface="Cambria Math" panose="02040503050406030204" pitchFamily="18" charset="0"/>
                        </a:rPr>
                        <m:t>+</m:t>
                      </m:r>
                      <m:r>
                        <a:rPr lang="es-ES" sz="2400" b="1" i="1" dirty="0" smtClean="0">
                          <a:solidFill>
                            <a:schemeClr val="bg1"/>
                          </a:solidFill>
                          <a:latin typeface="Cambria Math" panose="02040503050406030204" pitchFamily="18" charset="0"/>
                        </a:rPr>
                        <m:t>𝟒</m:t>
                      </m:r>
                      <m:r>
                        <a:rPr lang="es-ES" sz="2400" b="1" i="1" dirty="0" smtClean="0">
                          <a:solidFill>
                            <a:schemeClr val="bg1"/>
                          </a:solidFill>
                          <a:latin typeface="Cambria Math" panose="02040503050406030204" pitchFamily="18" charset="0"/>
                        </a:rPr>
                        <m:t>𝒛</m:t>
                      </m:r>
                      <m:r>
                        <a:rPr lang="es-ES" sz="2400" b="1" i="1" dirty="0" smtClean="0">
                          <a:solidFill>
                            <a:schemeClr val="bg1"/>
                          </a:solidFill>
                          <a:latin typeface="Cambria Math" panose="02040503050406030204" pitchFamily="18" charset="0"/>
                        </a:rPr>
                        <m:t>=</m:t>
                      </m:r>
                      <m:r>
                        <a:rPr lang="es-ES" sz="2400" b="1" i="1" dirty="0" smtClean="0">
                          <a:solidFill>
                            <a:schemeClr val="bg1"/>
                          </a:solidFill>
                          <a:latin typeface="Cambria Math" panose="02040503050406030204" pitchFamily="18" charset="0"/>
                        </a:rPr>
                        <m:t>𝟏</m:t>
                      </m:r>
                    </m:oMath>
                  </m:oMathPara>
                </a14:m>
                <a:endParaRPr lang="es-ES" sz="1800" b="1" i="1" dirty="0">
                  <a:solidFill>
                    <a:schemeClr val="bg1"/>
                  </a:solidFill>
                  <a:latin typeface="Cambria Math" panose="02040503050406030204" pitchFamily="18" charset="0"/>
                </a:endParaRPr>
              </a:p>
            </p:txBody>
          </p:sp>
        </mc:Choice>
        <mc:Fallback xmlns="">
          <p:sp>
            <p:nvSpPr>
              <p:cNvPr id="5" name="TextBox 4">
                <a:extLst>
                  <a:ext uri="{FF2B5EF4-FFF2-40B4-BE49-F238E27FC236}">
                    <a16:creationId xmlns:a16="http://schemas.microsoft.com/office/drawing/2014/main" id="{786B3742-42B8-453E-9B10-99446B59AA1E}"/>
                  </a:ext>
                </a:extLst>
              </p:cNvPr>
              <p:cNvSpPr txBox="1">
                <a:spLocks noRot="1" noChangeAspect="1" noMove="1" noResize="1" noEditPoints="1" noAdjustHandles="1" noChangeArrowheads="1" noChangeShapeType="1" noTextEdit="1"/>
              </p:cNvSpPr>
              <p:nvPr/>
            </p:nvSpPr>
            <p:spPr>
              <a:xfrm>
                <a:off x="3848985" y="3385785"/>
                <a:ext cx="2519917" cy="461665"/>
              </a:xfrm>
              <a:prstGeom prst="rect">
                <a:avLst/>
              </a:prstGeom>
              <a:blipFill>
                <a:blip r:embed="rId3"/>
                <a:stretch>
                  <a:fillRect b="-13158"/>
                </a:stretch>
              </a:blipFill>
            </p:spPr>
            <p:txBody>
              <a:bodyPr/>
              <a:lstStyle/>
              <a:p>
                <a:r>
                  <a:rPr lang="en-US">
                    <a:noFill/>
                  </a:rPr>
                  <a:t> </a:t>
                </a:r>
              </a:p>
            </p:txBody>
          </p:sp>
        </mc:Fallback>
      </mc:AlternateContent>
    </p:spTree>
    <p:extLst>
      <p:ext uri="{BB962C8B-B14F-4D97-AF65-F5344CB8AC3E}">
        <p14:creationId xmlns:p14="http://schemas.microsoft.com/office/powerpoint/2010/main" val="3089760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Subtitle 1">
                <a:extLst>
                  <a:ext uri="{FF2B5EF4-FFF2-40B4-BE49-F238E27FC236}">
                    <a16:creationId xmlns:a16="http://schemas.microsoft.com/office/drawing/2014/main" id="{26FBDEB8-49A6-460E-AE39-3C3429E88316}"/>
                  </a:ext>
                </a:extLst>
              </p:cNvPr>
              <p:cNvSpPr>
                <a:spLocks noGrp="1"/>
              </p:cNvSpPr>
              <p:nvPr>
                <p:ph type="subTitle" idx="1"/>
              </p:nvPr>
            </p:nvSpPr>
            <p:spPr>
              <a:xfrm>
                <a:off x="1371600" y="1891236"/>
                <a:ext cx="5113459" cy="1361027"/>
              </a:xfr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a:lstStyle/>
              <a:p>
                <a14:m>
                  <m:oMathPara xmlns:m="http://schemas.openxmlformats.org/officeDocument/2006/math">
                    <m:oMathParaPr>
                      <m:jc m:val="centerGroup"/>
                    </m:oMathParaPr>
                    <m:oMath xmlns:m="http://schemas.openxmlformats.org/officeDocument/2006/math">
                      <m:r>
                        <a:rPr lang="en-US" sz="2800" b="1" i="1" dirty="0" smtClean="0">
                          <a:solidFill>
                            <a:schemeClr val="tx1"/>
                          </a:solidFill>
                          <a:latin typeface="Cambria Math" panose="02040503050406030204" pitchFamily="18" charset="0"/>
                        </a:rPr>
                        <m:t>𝒙</m:t>
                      </m:r>
                      <m:r>
                        <a:rPr lang="en-US" sz="2800" b="1" i="1" dirty="0" smtClean="0">
                          <a:solidFill>
                            <a:schemeClr val="tx1"/>
                          </a:solidFill>
                          <a:latin typeface="Cambria Math" panose="02040503050406030204" pitchFamily="18" charset="0"/>
                        </a:rPr>
                        <m:t>−</m:t>
                      </m:r>
                      <m:r>
                        <a:rPr lang="en-US" sz="2800" b="1" i="1" dirty="0" smtClean="0">
                          <a:solidFill>
                            <a:schemeClr val="tx1"/>
                          </a:solidFill>
                          <a:latin typeface="Cambria Math" panose="02040503050406030204" pitchFamily="18" charset="0"/>
                        </a:rPr>
                        <m:t>𝟐</m:t>
                      </m:r>
                      <m:r>
                        <a:rPr lang="en-US" sz="2800" b="1" i="1" dirty="0" smtClean="0">
                          <a:solidFill>
                            <a:schemeClr val="tx1"/>
                          </a:solidFill>
                          <a:latin typeface="Cambria Math" panose="02040503050406030204" pitchFamily="18" charset="0"/>
                        </a:rPr>
                        <m:t>𝒚</m:t>
                      </m:r>
                      <m:r>
                        <a:rPr lang="en-US" sz="2800" b="1" i="1" dirty="0" smtClean="0">
                          <a:solidFill>
                            <a:schemeClr val="tx1"/>
                          </a:solidFill>
                          <a:latin typeface="Cambria Math" panose="02040503050406030204" pitchFamily="18" charset="0"/>
                        </a:rPr>
                        <m:t>= </m:t>
                      </m:r>
                      <m:r>
                        <a:rPr lang="en-US" sz="2800" b="1" i="1" dirty="0" smtClean="0">
                          <a:solidFill>
                            <a:schemeClr val="tx1"/>
                          </a:solidFill>
                          <a:latin typeface="Cambria Math" panose="02040503050406030204" pitchFamily="18" charset="0"/>
                        </a:rPr>
                        <m:t>𝟏</m:t>
                      </m:r>
                      <m:r>
                        <a:rPr lang="en-US" sz="2800" b="1" i="1" dirty="0" smtClean="0">
                          <a:solidFill>
                            <a:schemeClr val="tx1"/>
                          </a:solidFill>
                          <a:latin typeface="Cambria Math" panose="02040503050406030204" pitchFamily="18" charset="0"/>
                        </a:rPr>
                        <m:t>−</m:t>
                      </m:r>
                      <m:r>
                        <a:rPr lang="en-US" sz="2800" b="1" i="1" dirty="0" smtClean="0">
                          <a:solidFill>
                            <a:schemeClr val="tx1"/>
                          </a:solidFill>
                          <a:latin typeface="Cambria Math" panose="02040503050406030204" pitchFamily="18" charset="0"/>
                        </a:rPr>
                        <m:t>𝒛</m:t>
                      </m:r>
                    </m:oMath>
                  </m:oMathPara>
                </a14:m>
                <a:endParaRPr lang="en-US" sz="2800" b="1" dirty="0">
                  <a:solidFill>
                    <a:schemeClr val="tx1"/>
                  </a:solidFill>
                </a:endParaRPr>
              </a:p>
              <a:p>
                <a14:m>
                  <m:oMathPara xmlns:m="http://schemas.openxmlformats.org/officeDocument/2006/math">
                    <m:oMathParaPr>
                      <m:jc m:val="centerGroup"/>
                    </m:oMathParaPr>
                    <m:oMath xmlns:m="http://schemas.openxmlformats.org/officeDocument/2006/math">
                      <m:r>
                        <a:rPr lang="en-US" sz="2800" b="1" i="1" dirty="0" smtClean="0">
                          <a:solidFill>
                            <a:schemeClr val="tx1"/>
                          </a:solidFill>
                          <a:latin typeface="Cambria Math" panose="02040503050406030204" pitchFamily="18" charset="0"/>
                        </a:rPr>
                        <m:t>𝒙</m:t>
                      </m:r>
                      <m:r>
                        <a:rPr lang="en-US" sz="2800" b="1" i="1" dirty="0" smtClean="0">
                          <a:solidFill>
                            <a:schemeClr val="tx1"/>
                          </a:solidFill>
                          <a:latin typeface="Cambria Math" panose="02040503050406030204" pitchFamily="18" charset="0"/>
                        </a:rPr>
                        <m:t>+</m:t>
                      </m:r>
                      <m:r>
                        <a:rPr lang="en-US" sz="2800" b="1" i="1" dirty="0" smtClean="0">
                          <a:solidFill>
                            <a:schemeClr val="tx1"/>
                          </a:solidFill>
                          <a:latin typeface="Cambria Math" panose="02040503050406030204" pitchFamily="18" charset="0"/>
                        </a:rPr>
                        <m:t>𝒚</m:t>
                      </m:r>
                      <m:r>
                        <a:rPr lang="en-US" sz="2800" b="1" i="1" dirty="0" smtClean="0">
                          <a:solidFill>
                            <a:schemeClr val="tx1"/>
                          </a:solidFill>
                          <a:latin typeface="Cambria Math" panose="02040503050406030204" pitchFamily="18" charset="0"/>
                        </a:rPr>
                        <m:t>=</m:t>
                      </m:r>
                      <m:r>
                        <a:rPr lang="en-US" sz="2800" b="1" i="1" dirty="0" smtClean="0">
                          <a:solidFill>
                            <a:schemeClr val="tx1"/>
                          </a:solidFill>
                          <a:latin typeface="Cambria Math" panose="02040503050406030204" pitchFamily="18" charset="0"/>
                        </a:rPr>
                        <m:t>𝟏</m:t>
                      </m:r>
                      <m:r>
                        <a:rPr lang="en-US" sz="2800" b="1" i="1" dirty="0" smtClean="0">
                          <a:solidFill>
                            <a:schemeClr val="tx1"/>
                          </a:solidFill>
                          <a:latin typeface="Cambria Math" panose="02040503050406030204" pitchFamily="18" charset="0"/>
                        </a:rPr>
                        <m:t>−</m:t>
                      </m:r>
                      <m:r>
                        <a:rPr lang="en-US" sz="2800" b="1" i="1" dirty="0" smtClean="0">
                          <a:solidFill>
                            <a:schemeClr val="tx1"/>
                          </a:solidFill>
                          <a:latin typeface="Cambria Math" panose="02040503050406030204" pitchFamily="18" charset="0"/>
                        </a:rPr>
                        <m:t>𝟒</m:t>
                      </m:r>
                      <m:r>
                        <a:rPr lang="en-US" sz="2800" b="1" i="1" dirty="0">
                          <a:solidFill>
                            <a:schemeClr val="tx1"/>
                          </a:solidFill>
                          <a:latin typeface="Cambria Math" panose="02040503050406030204" pitchFamily="18" charset="0"/>
                        </a:rPr>
                        <m:t>𝒛</m:t>
                      </m:r>
                    </m:oMath>
                  </m:oMathPara>
                </a14:m>
                <a:endParaRPr lang="en-US" sz="2800" b="1" dirty="0">
                  <a:solidFill>
                    <a:schemeClr val="tx1"/>
                  </a:solidFill>
                </a:endParaRPr>
              </a:p>
            </p:txBody>
          </p:sp>
        </mc:Choice>
        <mc:Fallback>
          <p:sp>
            <p:nvSpPr>
              <p:cNvPr id="2" name="Subtitle 1">
                <a:extLst>
                  <a:ext uri="{FF2B5EF4-FFF2-40B4-BE49-F238E27FC236}">
                    <a16:creationId xmlns:a16="http://schemas.microsoft.com/office/drawing/2014/main" id="{26FBDEB8-49A6-460E-AE39-3C3429E88316}"/>
                  </a:ext>
                </a:extLst>
              </p:cNvPr>
              <p:cNvSpPr>
                <a:spLocks noGrp="1" noRot="1" noChangeAspect="1" noMove="1" noResize="1" noEditPoints="1" noAdjustHandles="1" noChangeArrowheads="1" noChangeShapeType="1" noTextEdit="1"/>
              </p:cNvSpPr>
              <p:nvPr>
                <p:ph type="subTitle" idx="1"/>
              </p:nvPr>
            </p:nvSpPr>
            <p:spPr>
              <a:xfrm>
                <a:off x="1371600" y="1891236"/>
                <a:ext cx="5113459" cy="1361027"/>
              </a:xfrm>
              <a:blipFill>
                <a:blip r:embed="rId2"/>
                <a:stretch>
                  <a:fillRect/>
                </a:stretch>
              </a:blipFill>
              <a:ln>
                <a:noFill/>
              </a:ln>
            </p:spPr>
            <p:txBody>
              <a:bodyPr/>
              <a:lstStyle/>
              <a:p>
                <a:r>
                  <a:rPr lang="en-US">
                    <a:noFill/>
                  </a:rPr>
                  <a:t> </a:t>
                </a:r>
              </a:p>
            </p:txBody>
          </p:sp>
        </mc:Fallback>
      </mc:AlternateContent>
      <p:sp>
        <p:nvSpPr>
          <p:cNvPr id="3" name="Title 2">
            <a:extLst>
              <a:ext uri="{FF2B5EF4-FFF2-40B4-BE49-F238E27FC236}">
                <a16:creationId xmlns:a16="http://schemas.microsoft.com/office/drawing/2014/main" id="{1784F02F-5E01-42BE-83FD-E00AC480878D}"/>
              </a:ext>
            </a:extLst>
          </p:cNvPr>
          <p:cNvSpPr>
            <a:spLocks noGrp="1"/>
          </p:cNvSpPr>
          <p:nvPr>
            <p:ph type="ctrTitle"/>
          </p:nvPr>
        </p:nvSpPr>
        <p:spPr/>
        <p:txBody>
          <a:bodyPr/>
          <a:lstStyle/>
          <a:p>
            <a:r>
              <a:rPr lang="en-US" dirty="0"/>
              <a:t>Step 1: We put “z” as part of the independent terms </a:t>
            </a:r>
          </a:p>
        </p:txBody>
      </p:sp>
    </p:spTree>
    <p:extLst>
      <p:ext uri="{BB962C8B-B14F-4D97-AF65-F5344CB8AC3E}">
        <p14:creationId xmlns:p14="http://schemas.microsoft.com/office/powerpoint/2010/main" val="2045283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A6BB0E6-63C8-486E-AF22-126D2AFC5573}"/>
              </a:ext>
            </a:extLst>
          </p:cNvPr>
          <p:cNvSpPr>
            <a:spLocks noGrp="1"/>
          </p:cNvSpPr>
          <p:nvPr>
            <p:ph type="subTitle" idx="2"/>
          </p:nvPr>
        </p:nvSpPr>
        <p:spPr>
          <a:xfrm>
            <a:off x="5198183" y="2358287"/>
            <a:ext cx="3945817" cy="577800"/>
          </a:xfrm>
        </p:spPr>
        <p:txBody>
          <a:bodyPr/>
          <a:lstStyle/>
          <a:p>
            <a:r>
              <a:rPr lang="en-US" dirty="0" err="1"/>
              <a:t>Montante´s</a:t>
            </a:r>
            <a:r>
              <a:rPr lang="en-US" dirty="0"/>
              <a:t> method </a:t>
            </a:r>
          </a:p>
        </p:txBody>
      </p:sp>
      <p:sp>
        <p:nvSpPr>
          <p:cNvPr id="4" name="Subtitle 3">
            <a:extLst>
              <a:ext uri="{FF2B5EF4-FFF2-40B4-BE49-F238E27FC236}">
                <a16:creationId xmlns:a16="http://schemas.microsoft.com/office/drawing/2014/main" id="{06062137-0139-4C0C-A42C-F0959DF5F79D}"/>
              </a:ext>
            </a:extLst>
          </p:cNvPr>
          <p:cNvSpPr>
            <a:spLocks noGrp="1"/>
          </p:cNvSpPr>
          <p:nvPr>
            <p:ph type="subTitle" idx="3"/>
          </p:nvPr>
        </p:nvSpPr>
        <p:spPr>
          <a:xfrm>
            <a:off x="2352401" y="2504036"/>
            <a:ext cx="1816800" cy="432051"/>
          </a:xfrm>
        </p:spPr>
        <p:txBody>
          <a:bodyPr/>
          <a:lstStyle/>
          <a:p>
            <a:r>
              <a:rPr lang="en-US" dirty="0"/>
              <a:t>Augmented matrix</a:t>
            </a:r>
          </a:p>
        </p:txBody>
      </p:sp>
      <mc:AlternateContent xmlns:mc="http://schemas.openxmlformats.org/markup-compatibility/2006">
        <mc:Choice xmlns:a14="http://schemas.microsoft.com/office/drawing/2010/main" Requires="a14">
          <p:sp>
            <p:nvSpPr>
              <p:cNvPr id="5" name="Subtitle 4">
                <a:extLst>
                  <a:ext uri="{FF2B5EF4-FFF2-40B4-BE49-F238E27FC236}">
                    <a16:creationId xmlns:a16="http://schemas.microsoft.com/office/drawing/2014/main" id="{9C36D705-C97F-4489-A3F4-8AE50893C0E0}"/>
                  </a:ext>
                </a:extLst>
              </p:cNvPr>
              <p:cNvSpPr>
                <a:spLocks noGrp="1"/>
              </p:cNvSpPr>
              <p:nvPr>
                <p:ph type="subTitle" idx="4"/>
              </p:nvPr>
            </p:nvSpPr>
            <p:spPr>
              <a:xfrm>
                <a:off x="5077601" y="2936087"/>
                <a:ext cx="3945817" cy="577800"/>
              </a:xfrm>
            </p:spPr>
            <p:txBody>
              <a:bodyPr/>
              <a:lstStyle/>
              <a:p>
                <a:pPr/>
                <a14:m>
                  <m:oMathPara xmlns:m="http://schemas.openxmlformats.org/officeDocument/2006/math">
                    <m:oMathParaPr>
                      <m:jc m:val="centerGroup"/>
                    </m:oMathParaPr>
                    <m:oMath xmlns:m="http://schemas.openxmlformats.org/officeDocument/2006/math">
                      <m:r>
                        <a:rPr lang="es-ES" b="0" i="1" smtClean="0">
                          <a:latin typeface="Cambria Math" panose="02040503050406030204" pitchFamily="18" charset="0"/>
                        </a:rPr>
                        <m:t>𝑁𝐸𝑊</m:t>
                      </m:r>
                      <m:r>
                        <a:rPr lang="es-ES" b="0" i="1" smtClean="0">
                          <a:latin typeface="Cambria Math" panose="02040503050406030204" pitchFamily="18" charset="0"/>
                        </a:rPr>
                        <m:t> </m:t>
                      </m:r>
                      <m:r>
                        <a:rPr lang="es-ES" b="0" i="1" smtClean="0">
                          <a:latin typeface="Cambria Math" panose="02040503050406030204" pitchFamily="18" charset="0"/>
                        </a:rPr>
                        <m:t>𝐸𝐿𝐸𝑀𝐸𝑁𝑇</m:t>
                      </m:r>
                      <m:r>
                        <a:rPr lang="es-ES" b="0" i="1" smtClean="0">
                          <a:latin typeface="Cambria Math" panose="02040503050406030204" pitchFamily="18" charset="0"/>
                        </a:rPr>
                        <m:t>:</m:t>
                      </m:r>
                      <m:f>
                        <m:fPr>
                          <m:ctrlPr>
                            <a:rPr lang="en-US" i="1" smtClean="0">
                              <a:latin typeface="Cambria Math" panose="02040503050406030204" pitchFamily="18" charset="0"/>
                            </a:rPr>
                          </m:ctrlPr>
                        </m:fPr>
                        <m:num>
                          <m:d>
                            <m:dPr>
                              <m:ctrlPr>
                                <a:rPr lang="es-ES" b="0" i="1" smtClean="0">
                                  <a:latin typeface="Cambria Math" panose="02040503050406030204" pitchFamily="18" charset="0"/>
                                </a:rPr>
                              </m:ctrlPr>
                            </m:dPr>
                            <m:e>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𝑃</m:t>
                              </m:r>
                            </m:e>
                          </m:d>
                          <m:d>
                            <m:dPr>
                              <m:ctrlPr>
                                <a:rPr lang="es-ES" b="0" i="1" smtClean="0">
                                  <a:latin typeface="Cambria Math" panose="02040503050406030204" pitchFamily="18" charset="0"/>
                                </a:rPr>
                              </m:ctrlPr>
                            </m:dPr>
                            <m:e>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𝑇</m:t>
                              </m:r>
                            </m:e>
                          </m:d>
                          <m:r>
                            <a:rPr lang="es-ES" b="0" i="1" smtClean="0">
                              <a:latin typeface="Cambria Math" panose="02040503050406030204" pitchFamily="18" charset="0"/>
                            </a:rPr>
                            <m:t>−(</m:t>
                          </m:r>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𝐶</m:t>
                          </m:r>
                          <m:r>
                            <a:rPr lang="es-ES" b="0" i="1" smtClean="0">
                              <a:latin typeface="Cambria Math" panose="02040503050406030204" pitchFamily="18" charset="0"/>
                            </a:rPr>
                            <m:t>.</m:t>
                          </m:r>
                          <m:r>
                            <a:rPr lang="es-ES" b="0" i="1" smtClean="0">
                              <a:latin typeface="Cambria Math" panose="02040503050406030204" pitchFamily="18" charset="0"/>
                            </a:rPr>
                            <m:t>𝐹</m:t>
                          </m:r>
                          <m:r>
                            <a:rPr lang="es-ES" b="0" i="1" smtClean="0">
                              <a:latin typeface="Cambria Math" panose="02040503050406030204" pitchFamily="18" charset="0"/>
                            </a:rPr>
                            <m:t>.</m:t>
                          </m:r>
                          <m:r>
                            <a:rPr lang="es-ES" b="0" i="1" smtClean="0">
                              <a:latin typeface="Cambria Math" panose="02040503050406030204" pitchFamily="18" charset="0"/>
                            </a:rPr>
                            <m:t>𝑃</m:t>
                          </m:r>
                          <m:r>
                            <a:rPr lang="es-ES" b="0" i="1" smtClean="0">
                              <a:latin typeface="Cambria Math" panose="02040503050406030204" pitchFamily="18" charset="0"/>
                            </a:rPr>
                            <m:t>)(</m:t>
                          </m:r>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𝐶</m:t>
                          </m:r>
                          <m:r>
                            <a:rPr lang="es-ES" b="0" i="1" smtClean="0">
                              <a:latin typeface="Cambria Math" panose="02040503050406030204" pitchFamily="18" charset="0"/>
                            </a:rPr>
                            <m:t>.</m:t>
                          </m:r>
                          <m:r>
                            <a:rPr lang="es-ES" b="0" i="1" smtClean="0">
                              <a:latin typeface="Cambria Math" panose="02040503050406030204" pitchFamily="18" charset="0"/>
                            </a:rPr>
                            <m:t>𝐶</m:t>
                          </m:r>
                          <m:r>
                            <a:rPr lang="es-ES" b="0" i="1" smtClean="0">
                              <a:latin typeface="Cambria Math" panose="02040503050406030204" pitchFamily="18" charset="0"/>
                            </a:rPr>
                            <m:t>.</m:t>
                          </m:r>
                          <m:r>
                            <a:rPr lang="es-ES" b="0" i="1" smtClean="0">
                              <a:latin typeface="Cambria Math" panose="02040503050406030204" pitchFamily="18" charset="0"/>
                            </a:rPr>
                            <m:t>𝑃</m:t>
                          </m:r>
                          <m:r>
                            <a:rPr lang="es-ES" b="0" i="1" smtClean="0">
                              <a:latin typeface="Cambria Math" panose="02040503050406030204" pitchFamily="18" charset="0"/>
                            </a:rPr>
                            <m:t>)</m:t>
                          </m:r>
                        </m:num>
                        <m:den>
                          <m:r>
                            <a:rPr lang="es-ES" b="0" i="1" smtClean="0">
                              <a:latin typeface="Cambria Math" panose="02040503050406030204" pitchFamily="18" charset="0"/>
                            </a:rPr>
                            <m:t>𝑃</m:t>
                          </m:r>
                          <m:r>
                            <a:rPr lang="es-ES" b="0" i="1" smtClean="0">
                              <a:latin typeface="Cambria Math" panose="02040503050406030204" pitchFamily="18" charset="0"/>
                            </a:rPr>
                            <m:t>.</m:t>
                          </m:r>
                          <m:r>
                            <a:rPr lang="es-ES" b="0" i="1" smtClean="0">
                              <a:latin typeface="Cambria Math" panose="02040503050406030204" pitchFamily="18" charset="0"/>
                            </a:rPr>
                            <m:t>𝐴</m:t>
                          </m:r>
                        </m:den>
                      </m:f>
                    </m:oMath>
                  </m:oMathPara>
                </a14:m>
                <a:endParaRPr lang="en-US" dirty="0"/>
              </a:p>
            </p:txBody>
          </p:sp>
        </mc:Choice>
        <mc:Fallback>
          <p:sp>
            <p:nvSpPr>
              <p:cNvPr id="5" name="Subtitle 4">
                <a:extLst>
                  <a:ext uri="{FF2B5EF4-FFF2-40B4-BE49-F238E27FC236}">
                    <a16:creationId xmlns:a16="http://schemas.microsoft.com/office/drawing/2014/main" id="{9C36D705-C97F-4489-A3F4-8AE50893C0E0}"/>
                  </a:ext>
                </a:extLst>
              </p:cNvPr>
              <p:cNvSpPr>
                <a:spLocks noGrp="1" noRot="1" noChangeAspect="1" noMove="1" noResize="1" noEditPoints="1" noAdjustHandles="1" noChangeArrowheads="1" noChangeShapeType="1" noTextEdit="1"/>
              </p:cNvSpPr>
              <p:nvPr>
                <p:ph type="subTitle" idx="4"/>
              </p:nvPr>
            </p:nvSpPr>
            <p:spPr>
              <a:xfrm>
                <a:off x="5077601" y="2936087"/>
                <a:ext cx="3945817" cy="577800"/>
              </a:xfrm>
              <a:blipFill>
                <a:blip r:embed="rId2"/>
                <a:stretch>
                  <a:fillRect r="-1391"/>
                </a:stretch>
              </a:blipFill>
            </p:spPr>
            <p:txBody>
              <a:bodyPr/>
              <a:lstStyle/>
              <a:p>
                <a:r>
                  <a:rPr lang="en-US">
                    <a:noFill/>
                  </a:rPr>
                  <a:t> </a:t>
                </a:r>
              </a:p>
            </p:txBody>
          </p:sp>
        </mc:Fallback>
      </mc:AlternateContent>
      <p:sp>
        <p:nvSpPr>
          <p:cNvPr id="6" name="Subtitle 5">
            <a:extLst>
              <a:ext uri="{FF2B5EF4-FFF2-40B4-BE49-F238E27FC236}">
                <a16:creationId xmlns:a16="http://schemas.microsoft.com/office/drawing/2014/main" id="{89DB9C11-5A98-49C3-BF98-81BEA0769896}"/>
              </a:ext>
            </a:extLst>
          </p:cNvPr>
          <p:cNvSpPr>
            <a:spLocks noGrp="1"/>
          </p:cNvSpPr>
          <p:nvPr>
            <p:ph type="subTitle" idx="5"/>
          </p:nvPr>
        </p:nvSpPr>
        <p:spPr>
          <a:xfrm>
            <a:off x="2352401" y="3079238"/>
            <a:ext cx="1816800" cy="577800"/>
          </a:xfrm>
        </p:spPr>
        <p:txBody>
          <a:bodyPr/>
          <a:lstStyle/>
          <a:p>
            <a:endParaRPr lang="en-US"/>
          </a:p>
        </p:txBody>
      </p:sp>
      <p:sp>
        <p:nvSpPr>
          <p:cNvPr id="8" name="Title 7">
            <a:extLst>
              <a:ext uri="{FF2B5EF4-FFF2-40B4-BE49-F238E27FC236}">
                <a16:creationId xmlns:a16="http://schemas.microsoft.com/office/drawing/2014/main" id="{B76D98D6-3249-454D-A8E8-B4D72669BC65}"/>
              </a:ext>
            </a:extLst>
          </p:cNvPr>
          <p:cNvSpPr>
            <a:spLocks noGrp="1"/>
          </p:cNvSpPr>
          <p:nvPr>
            <p:ph type="ctrTitle"/>
          </p:nvPr>
        </p:nvSpPr>
        <p:spPr>
          <a:xfrm>
            <a:off x="5576835" y="475855"/>
            <a:ext cx="3365262" cy="577800"/>
          </a:xfrm>
        </p:spPr>
        <p:txBody>
          <a:bodyPr/>
          <a:lstStyle/>
          <a:p>
            <a:r>
              <a:rPr lang="en-US" dirty="0"/>
              <a:t>Step 2: We choose to solve with an augmented matrix by the </a:t>
            </a:r>
            <a:r>
              <a:rPr lang="en-US" dirty="0" err="1"/>
              <a:t>Montante´s</a:t>
            </a:r>
            <a:r>
              <a:rPr lang="en-US" dirty="0"/>
              <a:t> method </a:t>
            </a:r>
          </a:p>
        </p:txBody>
      </p:sp>
      <p:pic>
        <p:nvPicPr>
          <p:cNvPr id="1026" name="Picture 2" descr="The linear system which is in the form AX=b is called the augmented matrix  for the system, is this true or false? - Quora">
            <a:extLst>
              <a:ext uri="{FF2B5EF4-FFF2-40B4-BE49-F238E27FC236}">
                <a16:creationId xmlns:a16="http://schemas.microsoft.com/office/drawing/2014/main" id="{E1965830-6027-4C61-934D-B0863B4C4F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6258" y="2936087"/>
            <a:ext cx="2848543" cy="1068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402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Subtitle 1">
                <a:extLst>
                  <a:ext uri="{FF2B5EF4-FFF2-40B4-BE49-F238E27FC236}">
                    <a16:creationId xmlns:a16="http://schemas.microsoft.com/office/drawing/2014/main" id="{497E07BC-DC9B-475F-8E8D-2E8ADF5E0AB8}"/>
                  </a:ext>
                </a:extLst>
              </p:cNvPr>
              <p:cNvSpPr>
                <a:spLocks noGrp="1"/>
              </p:cNvSpPr>
              <p:nvPr>
                <p:ph type="subTitle" idx="1"/>
              </p:nvPr>
            </p:nvSpPr>
            <p:spPr>
              <a:xfrm>
                <a:off x="302300" y="2805465"/>
                <a:ext cx="4304100" cy="1765169"/>
              </a:xfrm>
            </p:spPr>
            <p:txBody>
              <a:bodyPr/>
              <a:lstStyle/>
              <a:p>
                <a:pPr marL="152400" indent="0"/>
                <a14:m>
                  <m:oMathPara xmlns:m="http://schemas.openxmlformats.org/officeDocument/2006/math">
                    <m:oMathParaPr>
                      <m:jc m:val="centerGroup"/>
                    </m:oMathParaPr>
                    <m:oMath xmlns:m="http://schemas.openxmlformats.org/officeDocument/2006/math">
                      <m:m>
                        <m:mPr>
                          <m:mcs>
                            <m:mc>
                              <m:mcPr>
                                <m:count m:val="3"/>
                                <m:mcJc m:val="center"/>
                              </m:mcPr>
                            </m:mc>
                          </m:mcs>
                          <m:ctrlPr>
                            <a:rPr lang="en-US" sz="1800" i="1" smtClean="0">
                              <a:latin typeface="Cambria Math" panose="02040503050406030204" pitchFamily="18" charset="0"/>
                            </a:rPr>
                          </m:ctrlPr>
                        </m:mPr>
                        <m:mr>
                          <m:e>
                            <m:r>
                              <m:rPr>
                                <m:brk m:alnAt="7"/>
                              </m:rPr>
                              <a:rPr lang="es-ES" sz="1800" b="0" i="1" smtClean="0">
                                <a:latin typeface="Cambria Math" panose="02040503050406030204" pitchFamily="18" charset="0"/>
                              </a:rPr>
                              <m:t>1</m:t>
                            </m:r>
                          </m:e>
                          <m:e>
                            <m:r>
                              <a:rPr lang="es-ES" sz="1800" b="0" i="1" smtClean="0">
                                <a:latin typeface="Cambria Math" panose="02040503050406030204" pitchFamily="18" charset="0"/>
                              </a:rPr>
                              <m:t>−2</m:t>
                            </m:r>
                          </m:e>
                          <m:e>
                            <m:r>
                              <a:rPr lang="es-ES" sz="1800" b="0" i="1" smtClean="0">
                                <a:latin typeface="Cambria Math" panose="02040503050406030204" pitchFamily="18" charset="0"/>
                              </a:rPr>
                              <m:t>1−</m:t>
                            </m:r>
                            <m:r>
                              <a:rPr lang="es-ES" sz="1800" b="0" i="1" smtClean="0">
                                <a:latin typeface="Cambria Math" panose="02040503050406030204" pitchFamily="18" charset="0"/>
                              </a:rPr>
                              <m:t>𝑧</m:t>
                            </m:r>
                          </m:e>
                        </m:mr>
                        <m:mr>
                          <m:e>
                            <m:r>
                              <a:rPr lang="es-ES" sz="1800" b="0" i="1" smtClean="0">
                                <a:latin typeface="Cambria Math" panose="02040503050406030204" pitchFamily="18" charset="0"/>
                              </a:rPr>
                              <m:t>1</m:t>
                            </m:r>
                          </m:e>
                          <m:e>
                            <m:r>
                              <a:rPr lang="es-ES" sz="1800" b="0" i="1" smtClean="0">
                                <a:latin typeface="Cambria Math" panose="02040503050406030204" pitchFamily="18" charset="0"/>
                              </a:rPr>
                              <m:t>1</m:t>
                            </m:r>
                          </m:e>
                          <m:e>
                            <m:r>
                              <a:rPr lang="es-ES" sz="1800" b="0" i="1" smtClean="0">
                                <a:latin typeface="Cambria Math" panose="02040503050406030204" pitchFamily="18" charset="0"/>
                              </a:rPr>
                              <m:t>1−4</m:t>
                            </m:r>
                            <m:r>
                              <a:rPr lang="es-ES" sz="1800" b="0" i="1" smtClean="0">
                                <a:latin typeface="Cambria Math" panose="02040503050406030204" pitchFamily="18" charset="0"/>
                              </a:rPr>
                              <m:t>𝑧</m:t>
                            </m:r>
                          </m:e>
                        </m:mr>
                      </m:m>
                    </m:oMath>
                  </m:oMathPara>
                </a14:m>
                <a:endParaRPr lang="en-US" dirty="0"/>
              </a:p>
            </p:txBody>
          </p:sp>
        </mc:Choice>
        <mc:Fallback>
          <p:sp>
            <p:nvSpPr>
              <p:cNvPr id="2" name="Subtitle 1">
                <a:extLst>
                  <a:ext uri="{FF2B5EF4-FFF2-40B4-BE49-F238E27FC236}">
                    <a16:creationId xmlns:a16="http://schemas.microsoft.com/office/drawing/2014/main" id="{497E07BC-DC9B-475F-8E8D-2E8ADF5E0AB8}"/>
                  </a:ext>
                </a:extLst>
              </p:cNvPr>
              <p:cNvSpPr>
                <a:spLocks noGrp="1" noRot="1" noChangeAspect="1" noMove="1" noResize="1" noEditPoints="1" noAdjustHandles="1" noChangeArrowheads="1" noChangeShapeType="1" noTextEdit="1"/>
              </p:cNvSpPr>
              <p:nvPr>
                <p:ph type="subTitle" idx="1"/>
              </p:nvPr>
            </p:nvSpPr>
            <p:spPr>
              <a:xfrm>
                <a:off x="302300" y="2805465"/>
                <a:ext cx="4304100" cy="1765169"/>
              </a:xfrm>
              <a:blipFill>
                <a:blip r:embed="rId2"/>
                <a:stretch>
                  <a:fillRect/>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FBCFD59D-E46A-4D1F-B7F3-772EB796D551}"/>
              </a:ext>
            </a:extLst>
          </p:cNvPr>
          <p:cNvSpPr>
            <a:spLocks noGrp="1"/>
          </p:cNvSpPr>
          <p:nvPr>
            <p:ph type="ctrTitle"/>
          </p:nvPr>
        </p:nvSpPr>
        <p:spPr>
          <a:xfrm>
            <a:off x="347848" y="1227231"/>
            <a:ext cx="8282100" cy="577800"/>
          </a:xfrm>
        </p:spPr>
        <p:txBody>
          <a:bodyPr/>
          <a:lstStyle/>
          <a:p>
            <a:r>
              <a:rPr lang="en-US" dirty="0"/>
              <a:t>Step 2: We choose to solve with an augmented matrix by the </a:t>
            </a:r>
            <a:r>
              <a:rPr lang="en-US" dirty="0" err="1"/>
              <a:t>Montante</a:t>
            </a:r>
            <a:r>
              <a:rPr lang="en-US" dirty="0"/>
              <a:t> method </a:t>
            </a:r>
          </a:p>
        </p:txBody>
      </p:sp>
      <mc:AlternateContent xmlns:mc="http://schemas.openxmlformats.org/markup-compatibility/2006">
        <mc:Choice xmlns:a14="http://schemas.microsoft.com/office/drawing/2010/main" Requires="a14">
          <p:sp>
            <p:nvSpPr>
              <p:cNvPr id="4" name="Subtitle 1">
                <a:extLst>
                  <a:ext uri="{FF2B5EF4-FFF2-40B4-BE49-F238E27FC236}">
                    <a16:creationId xmlns:a16="http://schemas.microsoft.com/office/drawing/2014/main" id="{31E94FFC-D627-4AE9-B1EB-C75F8EF4393B}"/>
                  </a:ext>
                </a:extLst>
              </p:cNvPr>
              <p:cNvSpPr txBox="1">
                <a:spLocks/>
              </p:cNvSpPr>
              <p:nvPr/>
            </p:nvSpPr>
            <p:spPr>
              <a:xfrm>
                <a:off x="0" y="1732294"/>
                <a:ext cx="2416135" cy="758672"/>
              </a:xfrm>
              <a:prstGeom prst="rect">
                <a:avLst/>
              </a:prstGeom>
              <a:solidFill>
                <a:schemeClr val="accent6">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1pPr>
                <a:lvl2pPr marL="914400" marR="0" lvl="1"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2pPr>
                <a:lvl3pPr marL="1371600" marR="0" lvl="2"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3pPr>
                <a:lvl4pPr marL="1828800" marR="0" lvl="3"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4pPr>
                <a:lvl5pPr marL="2286000" marR="0" lvl="4"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5pPr>
                <a:lvl6pPr marL="2743200" marR="0" lvl="5"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6pPr>
                <a:lvl7pPr marL="3200400" marR="0" lvl="6"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7pPr>
                <a:lvl8pPr marL="3657600" marR="0" lvl="7"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8pPr>
                <a:lvl9pPr marL="4114800" marR="0" lvl="8" indent="-304800" algn="ctr" rtl="0">
                  <a:lnSpc>
                    <a:spcPct val="100000"/>
                  </a:lnSpc>
                  <a:spcBef>
                    <a:spcPts val="1600"/>
                  </a:spcBef>
                  <a:spcAft>
                    <a:spcPts val="1600"/>
                  </a:spcAft>
                  <a:buClr>
                    <a:srgbClr val="5B72B7"/>
                  </a:buClr>
                  <a:buSzPts val="1200"/>
                  <a:buFont typeface="Abel"/>
                  <a:buNone/>
                  <a:defRPr sz="1200" b="0" i="0" u="none" strike="noStrike" cap="none">
                    <a:solidFill>
                      <a:srgbClr val="5B72B7"/>
                    </a:solidFill>
                    <a:latin typeface="Abel"/>
                    <a:ea typeface="Abel"/>
                    <a:cs typeface="Abel"/>
                    <a:sym typeface="Abel"/>
                  </a:defRPr>
                </a:lvl9pPr>
              </a:lstStyle>
              <a:p>
                <a14:m>
                  <m:oMathPara xmlns:m="http://schemas.openxmlformats.org/officeDocument/2006/math">
                    <m:oMathParaPr>
                      <m:jc m:val="centerGroup"/>
                    </m:oMathParaPr>
                    <m:oMath xmlns:m="http://schemas.openxmlformats.org/officeDocument/2006/math">
                      <m:r>
                        <a:rPr lang="en-US" sz="2000" b="1" i="1" dirty="0" smtClean="0">
                          <a:solidFill>
                            <a:schemeClr val="tx1"/>
                          </a:solidFill>
                          <a:latin typeface="Cambria Math" panose="02040503050406030204" pitchFamily="18" charset="0"/>
                        </a:rPr>
                        <m:t>𝒙</m:t>
                      </m:r>
                      <m:r>
                        <a:rPr lang="en-US" sz="2000" b="1" i="1" dirty="0" smtClean="0">
                          <a:solidFill>
                            <a:schemeClr val="tx1"/>
                          </a:solidFill>
                          <a:latin typeface="Cambria Math" panose="02040503050406030204" pitchFamily="18" charset="0"/>
                        </a:rPr>
                        <m:t>−</m:t>
                      </m:r>
                      <m:r>
                        <a:rPr lang="en-US" sz="2000" b="1" i="1" dirty="0" smtClean="0">
                          <a:solidFill>
                            <a:schemeClr val="tx1"/>
                          </a:solidFill>
                          <a:latin typeface="Cambria Math" panose="02040503050406030204" pitchFamily="18" charset="0"/>
                        </a:rPr>
                        <m:t>𝟐</m:t>
                      </m:r>
                      <m:r>
                        <a:rPr lang="en-US" sz="2000" b="1" i="1" dirty="0" smtClean="0">
                          <a:solidFill>
                            <a:schemeClr val="tx1"/>
                          </a:solidFill>
                          <a:latin typeface="Cambria Math" panose="02040503050406030204" pitchFamily="18" charset="0"/>
                        </a:rPr>
                        <m:t>𝒚</m:t>
                      </m:r>
                      <m:r>
                        <a:rPr lang="en-US" sz="2000" b="1" i="1" dirty="0" smtClean="0">
                          <a:solidFill>
                            <a:schemeClr val="tx1"/>
                          </a:solidFill>
                          <a:latin typeface="Cambria Math" panose="02040503050406030204" pitchFamily="18" charset="0"/>
                        </a:rPr>
                        <m:t>= </m:t>
                      </m:r>
                      <m:r>
                        <a:rPr lang="en-US" sz="2000" b="1" i="1" dirty="0" smtClean="0">
                          <a:solidFill>
                            <a:schemeClr val="tx1"/>
                          </a:solidFill>
                          <a:latin typeface="Cambria Math" panose="02040503050406030204" pitchFamily="18" charset="0"/>
                        </a:rPr>
                        <m:t>𝟏</m:t>
                      </m:r>
                      <m:r>
                        <a:rPr lang="en-US" sz="2000" b="1" i="1" dirty="0" smtClean="0">
                          <a:solidFill>
                            <a:schemeClr val="tx1"/>
                          </a:solidFill>
                          <a:latin typeface="Cambria Math" panose="02040503050406030204" pitchFamily="18" charset="0"/>
                        </a:rPr>
                        <m:t>−</m:t>
                      </m:r>
                      <m:r>
                        <a:rPr lang="en-US" sz="2000" b="1" i="1" dirty="0" smtClean="0">
                          <a:solidFill>
                            <a:schemeClr val="tx1"/>
                          </a:solidFill>
                          <a:latin typeface="Cambria Math" panose="02040503050406030204" pitchFamily="18" charset="0"/>
                        </a:rPr>
                        <m:t>𝒛</m:t>
                      </m:r>
                    </m:oMath>
                  </m:oMathPara>
                </a14:m>
                <a:endParaRPr lang="en-US" sz="2000" b="1" dirty="0">
                  <a:solidFill>
                    <a:schemeClr val="tx1"/>
                  </a:solidFill>
                </a:endParaRPr>
              </a:p>
              <a:p>
                <a14:m>
                  <m:oMathPara xmlns:m="http://schemas.openxmlformats.org/officeDocument/2006/math">
                    <m:oMathParaPr>
                      <m:jc m:val="centerGroup"/>
                    </m:oMathParaPr>
                    <m:oMath xmlns:m="http://schemas.openxmlformats.org/officeDocument/2006/math">
                      <m:r>
                        <a:rPr lang="en-US" sz="2000" b="1" i="1" dirty="0" smtClean="0">
                          <a:solidFill>
                            <a:schemeClr val="tx1"/>
                          </a:solidFill>
                          <a:latin typeface="Cambria Math" panose="02040503050406030204" pitchFamily="18" charset="0"/>
                        </a:rPr>
                        <m:t>𝒙</m:t>
                      </m:r>
                      <m:r>
                        <a:rPr lang="en-US" sz="2000" b="1" i="1" dirty="0" smtClean="0">
                          <a:solidFill>
                            <a:schemeClr val="tx1"/>
                          </a:solidFill>
                          <a:latin typeface="Cambria Math" panose="02040503050406030204" pitchFamily="18" charset="0"/>
                        </a:rPr>
                        <m:t>+</m:t>
                      </m:r>
                      <m:r>
                        <a:rPr lang="en-US" sz="2000" b="1" i="1" dirty="0" smtClean="0">
                          <a:solidFill>
                            <a:schemeClr val="tx1"/>
                          </a:solidFill>
                          <a:latin typeface="Cambria Math" panose="02040503050406030204" pitchFamily="18" charset="0"/>
                        </a:rPr>
                        <m:t>𝒚</m:t>
                      </m:r>
                      <m:r>
                        <a:rPr lang="en-US" sz="2000" b="1" i="1" dirty="0" smtClean="0">
                          <a:solidFill>
                            <a:schemeClr val="tx1"/>
                          </a:solidFill>
                          <a:latin typeface="Cambria Math" panose="02040503050406030204" pitchFamily="18" charset="0"/>
                        </a:rPr>
                        <m:t>=</m:t>
                      </m:r>
                      <m:r>
                        <a:rPr lang="en-US" sz="2000" b="1" i="1" dirty="0" smtClean="0">
                          <a:solidFill>
                            <a:schemeClr val="tx1"/>
                          </a:solidFill>
                          <a:latin typeface="Cambria Math" panose="02040503050406030204" pitchFamily="18" charset="0"/>
                        </a:rPr>
                        <m:t>𝟏</m:t>
                      </m:r>
                      <m:r>
                        <a:rPr lang="en-US" sz="2000" b="1" i="1" dirty="0" smtClean="0">
                          <a:solidFill>
                            <a:schemeClr val="tx1"/>
                          </a:solidFill>
                          <a:latin typeface="Cambria Math" panose="02040503050406030204" pitchFamily="18" charset="0"/>
                        </a:rPr>
                        <m:t>−</m:t>
                      </m:r>
                      <m:r>
                        <a:rPr lang="en-US" sz="2000" b="1" i="1" dirty="0" smtClean="0">
                          <a:solidFill>
                            <a:schemeClr val="tx1"/>
                          </a:solidFill>
                          <a:latin typeface="Cambria Math" panose="02040503050406030204" pitchFamily="18" charset="0"/>
                        </a:rPr>
                        <m:t>𝟒</m:t>
                      </m:r>
                      <m:r>
                        <a:rPr lang="en-US" sz="2000" b="1" i="1" dirty="0">
                          <a:solidFill>
                            <a:schemeClr val="tx1"/>
                          </a:solidFill>
                          <a:latin typeface="Cambria Math" panose="02040503050406030204" pitchFamily="18" charset="0"/>
                        </a:rPr>
                        <m:t>𝒛</m:t>
                      </m:r>
                    </m:oMath>
                  </m:oMathPara>
                </a14:m>
                <a:endParaRPr lang="en-US" sz="2000" b="1" dirty="0">
                  <a:solidFill>
                    <a:schemeClr val="tx1"/>
                  </a:solidFill>
                </a:endParaRPr>
              </a:p>
            </p:txBody>
          </p:sp>
        </mc:Choice>
        <mc:Fallback>
          <p:sp>
            <p:nvSpPr>
              <p:cNvPr id="4" name="Subtitle 1">
                <a:extLst>
                  <a:ext uri="{FF2B5EF4-FFF2-40B4-BE49-F238E27FC236}">
                    <a16:creationId xmlns:a16="http://schemas.microsoft.com/office/drawing/2014/main" id="{31E94FFC-D627-4AE9-B1EB-C75F8EF4393B}"/>
                  </a:ext>
                </a:extLst>
              </p:cNvPr>
              <p:cNvSpPr txBox="1">
                <a:spLocks noRot="1" noChangeAspect="1" noMove="1" noResize="1" noEditPoints="1" noAdjustHandles="1" noChangeArrowheads="1" noChangeShapeType="1" noTextEdit="1"/>
              </p:cNvSpPr>
              <p:nvPr/>
            </p:nvSpPr>
            <p:spPr>
              <a:xfrm>
                <a:off x="0" y="1732294"/>
                <a:ext cx="2416135" cy="758672"/>
              </a:xfrm>
              <a:prstGeom prst="rect">
                <a:avLst/>
              </a:prstGeom>
              <a:blipFill>
                <a:blip r:embed="rId3"/>
                <a:stretch>
                  <a:fillRect r="-1508" b="-2362"/>
                </a:stretch>
              </a:blipFill>
              <a:ln>
                <a:solidFill>
                  <a:schemeClr val="tx1"/>
                </a:solidFill>
              </a:ln>
            </p:spPr>
            <p:txBody>
              <a:bodyPr/>
              <a:lstStyle/>
              <a:p>
                <a:r>
                  <a:rPr lang="en-US">
                    <a:noFill/>
                  </a:rPr>
                  <a:t> </a:t>
                </a:r>
              </a:p>
            </p:txBody>
          </p:sp>
        </mc:Fallback>
      </mc:AlternateContent>
      <p:cxnSp>
        <p:nvCxnSpPr>
          <p:cNvPr id="7" name="Straight Connector 6">
            <a:extLst>
              <a:ext uri="{FF2B5EF4-FFF2-40B4-BE49-F238E27FC236}">
                <a16:creationId xmlns:a16="http://schemas.microsoft.com/office/drawing/2014/main" id="{BD90D331-A08E-40C8-88DF-363F900D6806}"/>
              </a:ext>
            </a:extLst>
          </p:cNvPr>
          <p:cNvCxnSpPr/>
          <p:nvPr/>
        </p:nvCxnSpPr>
        <p:spPr>
          <a:xfrm flipV="1">
            <a:off x="2419951" y="2798090"/>
            <a:ext cx="0" cy="649432"/>
          </a:xfrm>
          <a:prstGeom prst="line">
            <a:avLst/>
          </a:prstGeom>
        </p:spPr>
        <p:style>
          <a:lnRef idx="2">
            <a:schemeClr val="accent2"/>
          </a:lnRef>
          <a:fillRef idx="0">
            <a:schemeClr val="accent2"/>
          </a:fillRef>
          <a:effectRef idx="1">
            <a:schemeClr val="accent2"/>
          </a:effectRef>
          <a:fontRef idx="minor">
            <a:schemeClr val="tx1"/>
          </a:fontRef>
        </p:style>
      </p:cxnSp>
      <p:sp>
        <p:nvSpPr>
          <p:cNvPr id="9" name="Left Bracket 8">
            <a:extLst>
              <a:ext uri="{FF2B5EF4-FFF2-40B4-BE49-F238E27FC236}">
                <a16:creationId xmlns:a16="http://schemas.microsoft.com/office/drawing/2014/main" id="{894A11E2-79AA-4EC6-9D98-7E3F6018E9BB}"/>
              </a:ext>
            </a:extLst>
          </p:cNvPr>
          <p:cNvSpPr/>
          <p:nvPr/>
        </p:nvSpPr>
        <p:spPr>
          <a:xfrm>
            <a:off x="1492135" y="2743470"/>
            <a:ext cx="45719" cy="758672"/>
          </a:xfrm>
          <a:prstGeom prst="lef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 name="Right Bracket 9">
            <a:extLst>
              <a:ext uri="{FF2B5EF4-FFF2-40B4-BE49-F238E27FC236}">
                <a16:creationId xmlns:a16="http://schemas.microsoft.com/office/drawing/2014/main" id="{AAF2ACD3-DDF7-42F1-B819-59295A2010CC}"/>
              </a:ext>
            </a:extLst>
          </p:cNvPr>
          <p:cNvSpPr/>
          <p:nvPr/>
        </p:nvSpPr>
        <p:spPr>
          <a:xfrm>
            <a:off x="3387690" y="2743470"/>
            <a:ext cx="45719" cy="758672"/>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1" name="Oval 10">
            <a:extLst>
              <a:ext uri="{FF2B5EF4-FFF2-40B4-BE49-F238E27FC236}">
                <a16:creationId xmlns:a16="http://schemas.microsoft.com/office/drawing/2014/main" id="{0FF12462-18A3-4D73-910A-C5E1629D4738}"/>
              </a:ext>
            </a:extLst>
          </p:cNvPr>
          <p:cNvSpPr/>
          <p:nvPr/>
        </p:nvSpPr>
        <p:spPr>
          <a:xfrm>
            <a:off x="1537854" y="2816207"/>
            <a:ext cx="374063" cy="342629"/>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9DE3C878-CA0A-4780-9F5F-7C2361872984}"/>
                  </a:ext>
                </a:extLst>
              </p:cNvPr>
              <p:cNvSpPr txBox="1"/>
              <p:nvPr/>
            </p:nvSpPr>
            <p:spPr>
              <a:xfrm>
                <a:off x="3465869" y="3015084"/>
                <a:ext cx="354187" cy="215444"/>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p:sp>
            <p:nvSpPr>
              <p:cNvPr id="12" name="TextBox 11">
                <a:extLst>
                  <a:ext uri="{FF2B5EF4-FFF2-40B4-BE49-F238E27FC236}">
                    <a16:creationId xmlns:a16="http://schemas.microsoft.com/office/drawing/2014/main" id="{9DE3C878-CA0A-4780-9F5F-7C2361872984}"/>
                  </a:ext>
                </a:extLst>
              </p:cNvPr>
              <p:cNvSpPr txBox="1">
                <a:spLocks noRot="1" noChangeAspect="1" noMove="1" noResize="1" noEditPoints="1" noAdjustHandles="1" noChangeArrowheads="1" noChangeShapeType="1" noTextEdit="1"/>
              </p:cNvSpPr>
              <p:nvPr/>
            </p:nvSpPr>
            <p:spPr>
              <a:xfrm>
                <a:off x="3465869" y="3015084"/>
                <a:ext cx="354187" cy="215444"/>
              </a:xfrm>
              <a:prstGeom prst="rect">
                <a:avLst/>
              </a:prstGeom>
              <a:blipFill>
                <a:blip r:embed="rId4"/>
                <a:stretch>
                  <a:fillRect/>
                </a:stretch>
              </a:blipFill>
            </p:spPr>
            <p:txBody>
              <a:bodyPr/>
              <a:lstStyle/>
              <a:p>
                <a:r>
                  <a:rPr lang="en-US">
                    <a:noFill/>
                  </a:rPr>
                  <a:t> </a:t>
                </a:r>
              </a:p>
            </p:txBody>
          </p:sp>
        </mc:Fallback>
      </mc:AlternateContent>
      <p:sp>
        <p:nvSpPr>
          <p:cNvPr id="13" name="TextBox 12">
            <a:extLst>
              <a:ext uri="{FF2B5EF4-FFF2-40B4-BE49-F238E27FC236}">
                <a16:creationId xmlns:a16="http://schemas.microsoft.com/office/drawing/2014/main" id="{DF7B7ACA-0798-4FAA-AC59-B06B0B309365}"/>
              </a:ext>
            </a:extLst>
          </p:cNvPr>
          <p:cNvSpPr txBox="1"/>
          <p:nvPr/>
        </p:nvSpPr>
        <p:spPr>
          <a:xfrm>
            <a:off x="307927" y="3603394"/>
            <a:ext cx="1028504" cy="46166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1200" dirty="0"/>
              <a:t>Coefficients of x</a:t>
            </a:r>
          </a:p>
        </p:txBody>
      </p:sp>
      <p:cxnSp>
        <p:nvCxnSpPr>
          <p:cNvPr id="15" name="Straight Arrow Connector 14">
            <a:extLst>
              <a:ext uri="{FF2B5EF4-FFF2-40B4-BE49-F238E27FC236}">
                <a16:creationId xmlns:a16="http://schemas.microsoft.com/office/drawing/2014/main" id="{8E7CFF7C-CED7-42F1-BCC5-5D4627DA8D6F}"/>
              </a:ext>
            </a:extLst>
          </p:cNvPr>
          <p:cNvCxnSpPr>
            <a:cxnSpLocks/>
            <a:stCxn id="13" idx="0"/>
          </p:cNvCxnSpPr>
          <p:nvPr/>
        </p:nvCxnSpPr>
        <p:spPr>
          <a:xfrm flipV="1">
            <a:off x="822179" y="3306692"/>
            <a:ext cx="814591" cy="2967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B169567F-8F2C-4456-BD86-F5B63ACE4280}"/>
              </a:ext>
            </a:extLst>
          </p:cNvPr>
          <p:cNvCxnSpPr>
            <a:cxnSpLocks/>
            <a:stCxn id="13" idx="0"/>
            <a:endCxn id="11" idx="2"/>
          </p:cNvCxnSpPr>
          <p:nvPr/>
        </p:nvCxnSpPr>
        <p:spPr>
          <a:xfrm rot="5400000" flipH="1" flipV="1">
            <a:off x="872080" y="2937621"/>
            <a:ext cx="615872" cy="71567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1B8891A7-3D9C-477B-ADFE-36F1A404C599}"/>
              </a:ext>
            </a:extLst>
          </p:cNvPr>
          <p:cNvSpPr txBox="1"/>
          <p:nvPr/>
        </p:nvSpPr>
        <p:spPr>
          <a:xfrm>
            <a:off x="2459138" y="2070728"/>
            <a:ext cx="1028504" cy="46166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1200" dirty="0"/>
              <a:t>Coefficients of y</a:t>
            </a:r>
          </a:p>
        </p:txBody>
      </p:sp>
      <p:cxnSp>
        <p:nvCxnSpPr>
          <p:cNvPr id="36" name="Connector: Elbow 35">
            <a:extLst>
              <a:ext uri="{FF2B5EF4-FFF2-40B4-BE49-F238E27FC236}">
                <a16:creationId xmlns:a16="http://schemas.microsoft.com/office/drawing/2014/main" id="{CAF8E18E-5AEE-4312-AB3F-135FBB612033}"/>
              </a:ext>
            </a:extLst>
          </p:cNvPr>
          <p:cNvCxnSpPr>
            <a:cxnSpLocks/>
          </p:cNvCxnSpPr>
          <p:nvPr/>
        </p:nvCxnSpPr>
        <p:spPr>
          <a:xfrm rot="5400000">
            <a:off x="2278359" y="2505135"/>
            <a:ext cx="419928" cy="39159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01EE31F-E2F7-4E13-9158-25D28BD0E26E}"/>
              </a:ext>
            </a:extLst>
          </p:cNvPr>
          <p:cNvCxnSpPr>
            <a:cxnSpLocks/>
          </p:cNvCxnSpPr>
          <p:nvPr/>
        </p:nvCxnSpPr>
        <p:spPr>
          <a:xfrm>
            <a:off x="1911917" y="3280860"/>
            <a:ext cx="2155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E7A605C-ECA0-48C3-9038-95FE2CE3176C}"/>
              </a:ext>
            </a:extLst>
          </p:cNvPr>
          <p:cNvCxnSpPr/>
          <p:nvPr/>
        </p:nvCxnSpPr>
        <p:spPr>
          <a:xfrm flipV="1">
            <a:off x="1911917" y="2700930"/>
            <a:ext cx="147995" cy="594528"/>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73FD6A3-2CDA-4BCE-9D9C-70954C2CD29C}"/>
              </a:ext>
            </a:extLst>
          </p:cNvPr>
          <p:cNvCxnSpPr/>
          <p:nvPr/>
        </p:nvCxnSpPr>
        <p:spPr>
          <a:xfrm>
            <a:off x="2028225" y="2700930"/>
            <a:ext cx="684221"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6" name="Subtitle 1">
                <a:extLst>
                  <a:ext uri="{FF2B5EF4-FFF2-40B4-BE49-F238E27FC236}">
                    <a16:creationId xmlns:a16="http://schemas.microsoft.com/office/drawing/2014/main" id="{936CB2AC-A723-4951-ADEB-01913A226065}"/>
                  </a:ext>
                </a:extLst>
              </p:cNvPr>
              <p:cNvSpPr txBox="1">
                <a:spLocks/>
              </p:cNvSpPr>
              <p:nvPr/>
            </p:nvSpPr>
            <p:spPr>
              <a:xfrm>
                <a:off x="2424640" y="2742357"/>
                <a:ext cx="4304100" cy="17651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1pPr>
                <a:lvl2pPr marL="914400" marR="0" lvl="1"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2pPr>
                <a:lvl3pPr marL="1371600" marR="0" lvl="2"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3pPr>
                <a:lvl4pPr marL="1828800" marR="0" lvl="3"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4pPr>
                <a:lvl5pPr marL="2286000" marR="0" lvl="4"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5pPr>
                <a:lvl6pPr marL="2743200" marR="0" lvl="5"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6pPr>
                <a:lvl7pPr marL="3200400" marR="0" lvl="6"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7pPr>
                <a:lvl8pPr marL="3657600" marR="0" lvl="7"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8pPr>
                <a:lvl9pPr marL="4114800" marR="0" lvl="8" indent="-304800" algn="ctr" rtl="0">
                  <a:lnSpc>
                    <a:spcPct val="100000"/>
                  </a:lnSpc>
                  <a:spcBef>
                    <a:spcPts val="1600"/>
                  </a:spcBef>
                  <a:spcAft>
                    <a:spcPts val="1600"/>
                  </a:spcAft>
                  <a:buClr>
                    <a:srgbClr val="5B72B7"/>
                  </a:buClr>
                  <a:buSzPts val="1200"/>
                  <a:buFont typeface="Abel"/>
                  <a:buNone/>
                  <a:defRPr sz="1200" b="0" i="0" u="none" strike="noStrike" cap="none">
                    <a:solidFill>
                      <a:srgbClr val="5B72B7"/>
                    </a:solidFill>
                    <a:latin typeface="Abel"/>
                    <a:ea typeface="Abel"/>
                    <a:cs typeface="Abel"/>
                    <a:sym typeface="Abel"/>
                  </a:defRPr>
                </a:lvl9pPr>
              </a:lstStyle>
              <a:p>
                <a:pPr marL="152400" indent="0"/>
                <a14:m>
                  <m:oMathPara xmlns:m="http://schemas.openxmlformats.org/officeDocument/2006/math">
                    <m:oMathParaPr>
                      <m:jc m:val="centerGroup"/>
                    </m:oMathParaPr>
                    <m:oMath xmlns:m="http://schemas.openxmlformats.org/officeDocument/2006/math">
                      <m:m>
                        <m:mPr>
                          <m:mcs>
                            <m:mc>
                              <m:mcPr>
                                <m:count m:val="3"/>
                                <m:mcJc m:val="center"/>
                              </m:mcPr>
                            </m:mc>
                          </m:mcs>
                          <m:ctrlPr>
                            <a:rPr lang="en-US" sz="1800" i="1" smtClean="0">
                              <a:latin typeface="Cambria Math" panose="02040503050406030204" pitchFamily="18" charset="0"/>
                            </a:rPr>
                          </m:ctrlPr>
                        </m:mPr>
                        <m:mr>
                          <m:e>
                            <m:r>
                              <m:rPr>
                                <m:brk m:alnAt="7"/>
                              </m:rPr>
                              <a:rPr lang="es-ES" sz="1800" b="0" i="1" smtClean="0">
                                <a:latin typeface="Cambria Math" panose="02040503050406030204" pitchFamily="18" charset="0"/>
                              </a:rPr>
                              <m:t>1</m:t>
                            </m:r>
                          </m:e>
                          <m:e>
                            <m:r>
                              <a:rPr lang="es-ES" sz="1800" b="0" i="1" smtClean="0">
                                <a:latin typeface="Cambria Math" panose="02040503050406030204" pitchFamily="18" charset="0"/>
                              </a:rPr>
                              <m:t>−2</m:t>
                            </m:r>
                          </m:e>
                          <m:e>
                            <m:r>
                              <a:rPr lang="es-ES" sz="1800" i="1" smtClean="0">
                                <a:latin typeface="Cambria Math" panose="02040503050406030204" pitchFamily="18" charset="0"/>
                              </a:rPr>
                              <m:t>1−</m:t>
                            </m:r>
                            <m:r>
                              <a:rPr lang="es-ES" sz="1800" i="1" smtClean="0">
                                <a:latin typeface="Cambria Math" panose="02040503050406030204" pitchFamily="18" charset="0"/>
                              </a:rPr>
                              <m:t>𝑧</m:t>
                            </m:r>
                          </m:e>
                        </m:mr>
                        <m:mr>
                          <m:e>
                            <m:r>
                              <a:rPr lang="es-ES" sz="1800" b="0" i="1" smtClean="0">
                                <a:latin typeface="Cambria Math" panose="02040503050406030204" pitchFamily="18" charset="0"/>
                              </a:rPr>
                              <m:t>0</m:t>
                            </m:r>
                          </m:e>
                          <m:e>
                            <m:r>
                              <a:rPr lang="es-ES" sz="1800" b="0" i="1" smtClean="0">
                                <a:latin typeface="Cambria Math" panose="02040503050406030204" pitchFamily="18" charset="0"/>
                              </a:rPr>
                              <m:t>3</m:t>
                            </m:r>
                          </m:e>
                          <m:e>
                            <m:r>
                              <a:rPr lang="es-ES" sz="1800" i="1" smtClean="0">
                                <a:latin typeface="Cambria Math" panose="02040503050406030204" pitchFamily="18" charset="0"/>
                              </a:rPr>
                              <m:t>−</m:t>
                            </m:r>
                            <m:r>
                              <a:rPr lang="es-ES" sz="1800" b="0" i="1" smtClean="0">
                                <a:latin typeface="Cambria Math" panose="02040503050406030204" pitchFamily="18" charset="0"/>
                              </a:rPr>
                              <m:t>3</m:t>
                            </m:r>
                            <m:r>
                              <a:rPr lang="es-ES" sz="1800" i="1" smtClean="0">
                                <a:latin typeface="Cambria Math" panose="02040503050406030204" pitchFamily="18" charset="0"/>
                              </a:rPr>
                              <m:t>𝑧</m:t>
                            </m:r>
                          </m:e>
                        </m:mr>
                      </m:m>
                    </m:oMath>
                  </m:oMathPara>
                </a14:m>
                <a:endParaRPr lang="en-US" dirty="0"/>
              </a:p>
            </p:txBody>
          </p:sp>
        </mc:Choice>
        <mc:Fallback>
          <p:sp>
            <p:nvSpPr>
              <p:cNvPr id="56" name="Subtitle 1">
                <a:extLst>
                  <a:ext uri="{FF2B5EF4-FFF2-40B4-BE49-F238E27FC236}">
                    <a16:creationId xmlns:a16="http://schemas.microsoft.com/office/drawing/2014/main" id="{936CB2AC-A723-4951-ADEB-01913A226065}"/>
                  </a:ext>
                </a:extLst>
              </p:cNvPr>
              <p:cNvSpPr txBox="1">
                <a:spLocks noRot="1" noChangeAspect="1" noMove="1" noResize="1" noEditPoints="1" noAdjustHandles="1" noChangeArrowheads="1" noChangeShapeType="1" noTextEdit="1"/>
              </p:cNvSpPr>
              <p:nvPr/>
            </p:nvSpPr>
            <p:spPr>
              <a:xfrm>
                <a:off x="2424640" y="2742357"/>
                <a:ext cx="4304100" cy="1765169"/>
              </a:xfrm>
              <a:prstGeom prst="rect">
                <a:avLst/>
              </a:prstGeom>
              <a:blipFill>
                <a:blip r:embed="rId5"/>
                <a:stretch>
                  <a:fillRect/>
                </a:stretch>
              </a:blipFill>
              <a:ln>
                <a:noFill/>
              </a:ln>
            </p:spPr>
            <p:txBody>
              <a:bodyPr/>
              <a:lstStyle/>
              <a:p>
                <a:r>
                  <a:rPr lang="en-US">
                    <a:noFill/>
                  </a:rPr>
                  <a:t> </a:t>
                </a:r>
              </a:p>
            </p:txBody>
          </p:sp>
        </mc:Fallback>
      </mc:AlternateContent>
      <p:cxnSp>
        <p:nvCxnSpPr>
          <p:cNvPr id="57" name="Straight Connector 56">
            <a:extLst>
              <a:ext uri="{FF2B5EF4-FFF2-40B4-BE49-F238E27FC236}">
                <a16:creationId xmlns:a16="http://schemas.microsoft.com/office/drawing/2014/main" id="{8970C0EA-9971-456D-9C91-352E6211B266}"/>
              </a:ext>
            </a:extLst>
          </p:cNvPr>
          <p:cNvCxnSpPr>
            <a:cxnSpLocks/>
          </p:cNvCxnSpPr>
          <p:nvPr/>
        </p:nvCxnSpPr>
        <p:spPr>
          <a:xfrm flipV="1">
            <a:off x="4672456" y="2771847"/>
            <a:ext cx="0" cy="649432"/>
          </a:xfrm>
          <a:prstGeom prst="line">
            <a:avLst/>
          </a:prstGeom>
        </p:spPr>
        <p:style>
          <a:lnRef idx="2">
            <a:schemeClr val="accent2"/>
          </a:lnRef>
          <a:fillRef idx="0">
            <a:schemeClr val="accent2"/>
          </a:fillRef>
          <a:effectRef idx="1">
            <a:schemeClr val="accent2"/>
          </a:effectRef>
          <a:fontRef idx="minor">
            <a:schemeClr val="tx1"/>
          </a:fontRef>
        </p:style>
      </p:cxnSp>
      <p:sp>
        <p:nvSpPr>
          <p:cNvPr id="58" name="Left Bracket 57">
            <a:extLst>
              <a:ext uri="{FF2B5EF4-FFF2-40B4-BE49-F238E27FC236}">
                <a16:creationId xmlns:a16="http://schemas.microsoft.com/office/drawing/2014/main" id="{B61F2298-17A1-41AA-A66C-F0A4E38795BC}"/>
              </a:ext>
            </a:extLst>
          </p:cNvPr>
          <p:cNvSpPr/>
          <p:nvPr/>
        </p:nvSpPr>
        <p:spPr>
          <a:xfrm>
            <a:off x="3808338" y="2751292"/>
            <a:ext cx="45719" cy="748889"/>
          </a:xfrm>
          <a:prstGeom prst="lef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0" name="Right Bracket 59">
            <a:extLst>
              <a:ext uri="{FF2B5EF4-FFF2-40B4-BE49-F238E27FC236}">
                <a16:creationId xmlns:a16="http://schemas.microsoft.com/office/drawing/2014/main" id="{3700A916-B79E-4A15-970A-B8246A9B8A01}"/>
              </a:ext>
            </a:extLst>
          </p:cNvPr>
          <p:cNvSpPr/>
          <p:nvPr/>
        </p:nvSpPr>
        <p:spPr>
          <a:xfrm>
            <a:off x="5445952" y="2743470"/>
            <a:ext cx="45719" cy="758672"/>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63" name="Straight Arrow Connector 62">
            <a:extLst>
              <a:ext uri="{FF2B5EF4-FFF2-40B4-BE49-F238E27FC236}">
                <a16:creationId xmlns:a16="http://schemas.microsoft.com/office/drawing/2014/main" id="{2AB3F064-AF87-4D93-97C7-163F85D6545D}"/>
              </a:ext>
            </a:extLst>
          </p:cNvPr>
          <p:cNvCxnSpPr>
            <a:cxnSpLocks/>
            <a:endCxn id="11" idx="0"/>
          </p:cNvCxnSpPr>
          <p:nvPr/>
        </p:nvCxnSpPr>
        <p:spPr>
          <a:xfrm>
            <a:off x="1294764" y="2680398"/>
            <a:ext cx="430122" cy="13580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65" name="TextBox 64">
            <a:extLst>
              <a:ext uri="{FF2B5EF4-FFF2-40B4-BE49-F238E27FC236}">
                <a16:creationId xmlns:a16="http://schemas.microsoft.com/office/drawing/2014/main" id="{A45CC92B-73FF-462D-9EF9-6F803AC6077E}"/>
              </a:ext>
            </a:extLst>
          </p:cNvPr>
          <p:cNvSpPr txBox="1"/>
          <p:nvPr/>
        </p:nvSpPr>
        <p:spPr>
          <a:xfrm>
            <a:off x="659553" y="2545586"/>
            <a:ext cx="626703" cy="276999"/>
          </a:xfrm>
          <a:prstGeom prst="rect">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1200" dirty="0"/>
              <a:t>Pivot </a:t>
            </a:r>
          </a:p>
        </p:txBody>
      </p:sp>
      <p:cxnSp>
        <p:nvCxnSpPr>
          <p:cNvPr id="69" name="Straight Arrow Connector 68">
            <a:extLst>
              <a:ext uri="{FF2B5EF4-FFF2-40B4-BE49-F238E27FC236}">
                <a16:creationId xmlns:a16="http://schemas.microsoft.com/office/drawing/2014/main" id="{0496BB02-F5E8-4149-A56F-D31B5728D1BF}"/>
              </a:ext>
            </a:extLst>
          </p:cNvPr>
          <p:cNvCxnSpPr>
            <a:cxnSpLocks/>
          </p:cNvCxnSpPr>
          <p:nvPr/>
        </p:nvCxnSpPr>
        <p:spPr>
          <a:xfrm flipV="1">
            <a:off x="3853241" y="3348221"/>
            <a:ext cx="103727" cy="568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18FC38A-1490-43A8-A52C-7C98403BBCAB}"/>
              </a:ext>
            </a:extLst>
          </p:cNvPr>
          <p:cNvSpPr txBox="1"/>
          <p:nvPr/>
        </p:nvSpPr>
        <p:spPr>
          <a:xfrm>
            <a:off x="2720412" y="3929864"/>
            <a:ext cx="1334978" cy="577081"/>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wrap="square" rtlCol="0">
            <a:spAutoFit/>
          </a:bodyPr>
          <a:lstStyle/>
          <a:p>
            <a:pPr algn="ctr"/>
            <a:r>
              <a:rPr lang="en-US" sz="1050" dirty="0">
                <a:solidFill>
                  <a:schemeClr val="tx1"/>
                </a:solidFill>
              </a:rPr>
              <a:t>It transformed to 0 due to is under the pivot</a:t>
            </a:r>
          </a:p>
        </p:txBody>
      </p:sp>
      <p:sp>
        <p:nvSpPr>
          <p:cNvPr id="74" name="Oval 73">
            <a:extLst>
              <a:ext uri="{FF2B5EF4-FFF2-40B4-BE49-F238E27FC236}">
                <a16:creationId xmlns:a16="http://schemas.microsoft.com/office/drawing/2014/main" id="{DF55216E-01D2-4A87-A5F3-FEB13A4F91CA}"/>
              </a:ext>
            </a:extLst>
          </p:cNvPr>
          <p:cNvSpPr/>
          <p:nvPr/>
        </p:nvSpPr>
        <p:spPr>
          <a:xfrm>
            <a:off x="4242348" y="3072249"/>
            <a:ext cx="374063" cy="342629"/>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5" name="Isosceles Triangle 74">
            <a:extLst>
              <a:ext uri="{FF2B5EF4-FFF2-40B4-BE49-F238E27FC236}">
                <a16:creationId xmlns:a16="http://schemas.microsoft.com/office/drawing/2014/main" id="{E91B77E4-84D4-4EC1-99A4-0F328F369DB7}"/>
              </a:ext>
            </a:extLst>
          </p:cNvPr>
          <p:cNvSpPr/>
          <p:nvPr/>
        </p:nvSpPr>
        <p:spPr>
          <a:xfrm>
            <a:off x="3867675" y="2813273"/>
            <a:ext cx="250855" cy="243237"/>
          </a:xfrm>
          <a:prstGeom prst="triangl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7" name="TextBox 76">
            <a:extLst>
              <a:ext uri="{FF2B5EF4-FFF2-40B4-BE49-F238E27FC236}">
                <a16:creationId xmlns:a16="http://schemas.microsoft.com/office/drawing/2014/main" id="{93BB270C-DB4E-4CCA-B401-FFB70CAF2854}"/>
              </a:ext>
            </a:extLst>
          </p:cNvPr>
          <p:cNvSpPr txBox="1"/>
          <p:nvPr/>
        </p:nvSpPr>
        <p:spPr>
          <a:xfrm>
            <a:off x="4141522" y="3846583"/>
            <a:ext cx="860956" cy="461665"/>
          </a:xfrm>
          <a:prstGeom prst="rect">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1200" dirty="0"/>
              <a:t> New Pivot </a:t>
            </a:r>
          </a:p>
        </p:txBody>
      </p:sp>
      <p:cxnSp>
        <p:nvCxnSpPr>
          <p:cNvPr id="82" name="Straight Arrow Connector 81">
            <a:extLst>
              <a:ext uri="{FF2B5EF4-FFF2-40B4-BE49-F238E27FC236}">
                <a16:creationId xmlns:a16="http://schemas.microsoft.com/office/drawing/2014/main" id="{F7A0E6F2-307A-4BE5-8FCA-C0E72D4F47B5}"/>
              </a:ext>
            </a:extLst>
          </p:cNvPr>
          <p:cNvCxnSpPr>
            <a:stCxn id="77" idx="0"/>
            <a:endCxn id="74" idx="4"/>
          </p:cNvCxnSpPr>
          <p:nvPr/>
        </p:nvCxnSpPr>
        <p:spPr>
          <a:xfrm flipH="1" flipV="1">
            <a:off x="4429380" y="3414878"/>
            <a:ext cx="142620" cy="4317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3" name="TextBox 82">
            <a:extLst>
              <a:ext uri="{FF2B5EF4-FFF2-40B4-BE49-F238E27FC236}">
                <a16:creationId xmlns:a16="http://schemas.microsoft.com/office/drawing/2014/main" id="{952D2524-90B9-450A-B08B-96A217A34892}"/>
              </a:ext>
            </a:extLst>
          </p:cNvPr>
          <p:cNvSpPr txBox="1"/>
          <p:nvPr/>
        </p:nvSpPr>
        <p:spPr>
          <a:xfrm>
            <a:off x="3605611" y="1944895"/>
            <a:ext cx="713618" cy="43088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100" dirty="0"/>
              <a:t>Anterior pivot </a:t>
            </a:r>
          </a:p>
        </p:txBody>
      </p:sp>
      <p:cxnSp>
        <p:nvCxnSpPr>
          <p:cNvPr id="85" name="Straight Arrow Connector 84">
            <a:extLst>
              <a:ext uri="{FF2B5EF4-FFF2-40B4-BE49-F238E27FC236}">
                <a16:creationId xmlns:a16="http://schemas.microsoft.com/office/drawing/2014/main" id="{3B1497D5-629D-4C8D-98D0-8801B1D8B9A3}"/>
              </a:ext>
            </a:extLst>
          </p:cNvPr>
          <p:cNvCxnSpPr>
            <a:cxnSpLocks/>
            <a:stCxn id="83" idx="2"/>
          </p:cNvCxnSpPr>
          <p:nvPr/>
        </p:nvCxnSpPr>
        <p:spPr>
          <a:xfrm>
            <a:off x="3962420" y="2375782"/>
            <a:ext cx="23566" cy="3919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7" name="TextBox 86">
                <a:extLst>
                  <a:ext uri="{FF2B5EF4-FFF2-40B4-BE49-F238E27FC236}">
                    <a16:creationId xmlns:a16="http://schemas.microsoft.com/office/drawing/2014/main" id="{938FDDD6-D50C-44EB-AA9C-FC58D2D144FE}"/>
                  </a:ext>
                </a:extLst>
              </p:cNvPr>
              <p:cNvSpPr txBox="1"/>
              <p:nvPr/>
            </p:nvSpPr>
            <p:spPr>
              <a:xfrm>
                <a:off x="5496359" y="3028119"/>
                <a:ext cx="258639" cy="215444"/>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p:sp>
            <p:nvSpPr>
              <p:cNvPr id="87" name="TextBox 86">
                <a:extLst>
                  <a:ext uri="{FF2B5EF4-FFF2-40B4-BE49-F238E27FC236}">
                    <a16:creationId xmlns:a16="http://schemas.microsoft.com/office/drawing/2014/main" id="{938FDDD6-D50C-44EB-AA9C-FC58D2D144FE}"/>
                  </a:ext>
                </a:extLst>
              </p:cNvPr>
              <p:cNvSpPr txBox="1">
                <a:spLocks noRot="1" noChangeAspect="1" noMove="1" noResize="1" noEditPoints="1" noAdjustHandles="1" noChangeArrowheads="1" noChangeShapeType="1" noTextEdit="1"/>
              </p:cNvSpPr>
              <p:nvPr/>
            </p:nvSpPr>
            <p:spPr>
              <a:xfrm>
                <a:off x="5496359" y="3028119"/>
                <a:ext cx="258639" cy="215444"/>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8" name="Subtitle 1">
                <a:extLst>
                  <a:ext uri="{FF2B5EF4-FFF2-40B4-BE49-F238E27FC236}">
                    <a16:creationId xmlns:a16="http://schemas.microsoft.com/office/drawing/2014/main" id="{4062BFF4-62F4-45C0-B2EF-BBF9903C0A48}"/>
                  </a:ext>
                </a:extLst>
              </p:cNvPr>
              <p:cNvSpPr txBox="1">
                <a:spLocks/>
              </p:cNvSpPr>
              <p:nvPr/>
            </p:nvSpPr>
            <p:spPr>
              <a:xfrm>
                <a:off x="4432040" y="2757234"/>
                <a:ext cx="4197908" cy="17651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1pPr>
                <a:lvl2pPr marL="914400" marR="0" lvl="1"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2pPr>
                <a:lvl3pPr marL="1371600" marR="0" lvl="2"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3pPr>
                <a:lvl4pPr marL="1828800" marR="0" lvl="3"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4pPr>
                <a:lvl5pPr marL="2286000" marR="0" lvl="4"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5pPr>
                <a:lvl6pPr marL="2743200" marR="0" lvl="5"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6pPr>
                <a:lvl7pPr marL="3200400" marR="0" lvl="6"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7pPr>
                <a:lvl8pPr marL="3657600" marR="0" lvl="7"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8pPr>
                <a:lvl9pPr marL="4114800" marR="0" lvl="8" indent="-304800" algn="ctr" rtl="0">
                  <a:lnSpc>
                    <a:spcPct val="100000"/>
                  </a:lnSpc>
                  <a:spcBef>
                    <a:spcPts val="1600"/>
                  </a:spcBef>
                  <a:spcAft>
                    <a:spcPts val="1600"/>
                  </a:spcAft>
                  <a:buClr>
                    <a:srgbClr val="5B72B7"/>
                  </a:buClr>
                  <a:buSzPts val="1200"/>
                  <a:buFont typeface="Abel"/>
                  <a:buNone/>
                  <a:defRPr sz="1200" b="0" i="0" u="none" strike="noStrike" cap="none">
                    <a:solidFill>
                      <a:srgbClr val="5B72B7"/>
                    </a:solidFill>
                    <a:latin typeface="Abel"/>
                    <a:ea typeface="Abel"/>
                    <a:cs typeface="Abel"/>
                    <a:sym typeface="Abel"/>
                  </a:defRPr>
                </a:lvl9pPr>
              </a:lstStyle>
              <a:p>
                <a:pPr marL="152400" indent="0"/>
                <a14:m>
                  <m:oMathPara xmlns:m="http://schemas.openxmlformats.org/officeDocument/2006/math">
                    <m:oMathParaPr>
                      <m:jc m:val="centerGroup"/>
                    </m:oMathParaPr>
                    <m:oMath xmlns:m="http://schemas.openxmlformats.org/officeDocument/2006/math">
                      <m:m>
                        <m:mPr>
                          <m:mcs>
                            <m:mc>
                              <m:mcPr>
                                <m:count m:val="3"/>
                                <m:mcJc m:val="center"/>
                              </m:mcPr>
                            </m:mc>
                          </m:mcs>
                          <m:ctrlPr>
                            <a:rPr lang="en-US" sz="1800" i="1" smtClean="0">
                              <a:latin typeface="Cambria Math" panose="02040503050406030204" pitchFamily="18" charset="0"/>
                            </a:rPr>
                          </m:ctrlPr>
                        </m:mPr>
                        <m:mr>
                          <m:e>
                            <m:r>
                              <m:rPr>
                                <m:brk m:alnAt="7"/>
                              </m:rPr>
                              <a:rPr lang="es-ES" sz="1800" b="0" i="1" smtClean="0">
                                <a:latin typeface="Cambria Math" panose="02040503050406030204" pitchFamily="18" charset="0"/>
                              </a:rPr>
                              <m:t>3</m:t>
                            </m:r>
                          </m:e>
                          <m:e>
                            <m:r>
                              <a:rPr lang="es-ES" sz="1800" b="0" i="1" smtClean="0">
                                <a:latin typeface="Cambria Math" panose="02040503050406030204" pitchFamily="18" charset="0"/>
                              </a:rPr>
                              <m:t>0</m:t>
                            </m:r>
                          </m:e>
                          <m:e>
                            <m:r>
                              <a:rPr lang="es-ES" sz="1800" b="0" i="1" smtClean="0">
                                <a:latin typeface="Cambria Math" panose="02040503050406030204" pitchFamily="18" charset="0"/>
                              </a:rPr>
                              <m:t>3</m:t>
                            </m:r>
                            <m:r>
                              <a:rPr lang="es-ES" sz="1800" i="1" smtClean="0">
                                <a:latin typeface="Cambria Math" panose="02040503050406030204" pitchFamily="18" charset="0"/>
                              </a:rPr>
                              <m:t>−</m:t>
                            </m:r>
                            <m:r>
                              <a:rPr lang="es-ES" sz="1800" b="0" i="1" smtClean="0">
                                <a:latin typeface="Cambria Math" panose="02040503050406030204" pitchFamily="18" charset="0"/>
                              </a:rPr>
                              <m:t>9</m:t>
                            </m:r>
                            <m:r>
                              <a:rPr lang="es-ES" sz="1800" i="1" smtClean="0">
                                <a:latin typeface="Cambria Math" panose="02040503050406030204" pitchFamily="18" charset="0"/>
                              </a:rPr>
                              <m:t>𝑧</m:t>
                            </m:r>
                          </m:e>
                        </m:mr>
                        <m:mr>
                          <m:e>
                            <m:r>
                              <a:rPr lang="es-ES" sz="1800" b="0" i="1" smtClean="0">
                                <a:latin typeface="Cambria Math" panose="02040503050406030204" pitchFamily="18" charset="0"/>
                              </a:rPr>
                              <m:t>0</m:t>
                            </m:r>
                          </m:e>
                          <m:e>
                            <m:r>
                              <a:rPr lang="es-ES" sz="1800" b="0" i="1" smtClean="0">
                                <a:latin typeface="Cambria Math" panose="02040503050406030204" pitchFamily="18" charset="0"/>
                              </a:rPr>
                              <m:t>3</m:t>
                            </m:r>
                          </m:e>
                          <m:e>
                            <m:r>
                              <a:rPr lang="es-ES" sz="1800" i="1" smtClean="0">
                                <a:latin typeface="Cambria Math" panose="02040503050406030204" pitchFamily="18" charset="0"/>
                              </a:rPr>
                              <m:t>−</m:t>
                            </m:r>
                            <m:r>
                              <a:rPr lang="es-ES" sz="1800" b="0" i="1" smtClean="0">
                                <a:latin typeface="Cambria Math" panose="02040503050406030204" pitchFamily="18" charset="0"/>
                              </a:rPr>
                              <m:t>3</m:t>
                            </m:r>
                            <m:r>
                              <a:rPr lang="es-ES" sz="1800" i="1" smtClean="0">
                                <a:latin typeface="Cambria Math" panose="02040503050406030204" pitchFamily="18" charset="0"/>
                              </a:rPr>
                              <m:t>𝑧</m:t>
                            </m:r>
                          </m:e>
                        </m:mr>
                      </m:m>
                    </m:oMath>
                  </m:oMathPara>
                </a14:m>
                <a:endParaRPr lang="en-US" dirty="0"/>
              </a:p>
            </p:txBody>
          </p:sp>
        </mc:Choice>
        <mc:Fallback>
          <p:sp>
            <p:nvSpPr>
              <p:cNvPr id="88" name="Subtitle 1">
                <a:extLst>
                  <a:ext uri="{FF2B5EF4-FFF2-40B4-BE49-F238E27FC236}">
                    <a16:creationId xmlns:a16="http://schemas.microsoft.com/office/drawing/2014/main" id="{4062BFF4-62F4-45C0-B2EF-BBF9903C0A48}"/>
                  </a:ext>
                </a:extLst>
              </p:cNvPr>
              <p:cNvSpPr txBox="1">
                <a:spLocks noRot="1" noChangeAspect="1" noMove="1" noResize="1" noEditPoints="1" noAdjustHandles="1" noChangeArrowheads="1" noChangeShapeType="1" noTextEdit="1"/>
              </p:cNvSpPr>
              <p:nvPr/>
            </p:nvSpPr>
            <p:spPr>
              <a:xfrm>
                <a:off x="4432040" y="2757234"/>
                <a:ext cx="4197908" cy="1765169"/>
              </a:xfrm>
              <a:prstGeom prst="rect">
                <a:avLst/>
              </a:prstGeom>
              <a:blipFill>
                <a:blip r:embed="rId7"/>
                <a:stretch>
                  <a:fillRect/>
                </a:stretch>
              </a:blipFill>
              <a:ln>
                <a:noFill/>
              </a:ln>
            </p:spPr>
            <p:txBody>
              <a:bodyPr/>
              <a:lstStyle/>
              <a:p>
                <a:r>
                  <a:rPr lang="en-US">
                    <a:noFill/>
                  </a:rPr>
                  <a:t> </a:t>
                </a:r>
              </a:p>
            </p:txBody>
          </p:sp>
        </mc:Fallback>
      </mc:AlternateContent>
      <p:sp>
        <p:nvSpPr>
          <p:cNvPr id="89" name="Right Bracket 88">
            <a:extLst>
              <a:ext uri="{FF2B5EF4-FFF2-40B4-BE49-F238E27FC236}">
                <a16:creationId xmlns:a16="http://schemas.microsoft.com/office/drawing/2014/main" id="{97DA84E6-4A34-4C44-8140-E308B6037F23}"/>
              </a:ext>
            </a:extLst>
          </p:cNvPr>
          <p:cNvSpPr/>
          <p:nvPr/>
        </p:nvSpPr>
        <p:spPr>
          <a:xfrm>
            <a:off x="7324415" y="2756505"/>
            <a:ext cx="45719" cy="758672"/>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90" name="Left Bracket 89">
            <a:extLst>
              <a:ext uri="{FF2B5EF4-FFF2-40B4-BE49-F238E27FC236}">
                <a16:creationId xmlns:a16="http://schemas.microsoft.com/office/drawing/2014/main" id="{2511D26E-9316-488B-8A16-345D0DDC1FEE}"/>
              </a:ext>
            </a:extLst>
          </p:cNvPr>
          <p:cNvSpPr/>
          <p:nvPr/>
        </p:nvSpPr>
        <p:spPr>
          <a:xfrm>
            <a:off x="5801634" y="2742357"/>
            <a:ext cx="45719" cy="757824"/>
          </a:xfrm>
          <a:prstGeom prst="lef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92" name="Straight Connector 91">
            <a:extLst>
              <a:ext uri="{FF2B5EF4-FFF2-40B4-BE49-F238E27FC236}">
                <a16:creationId xmlns:a16="http://schemas.microsoft.com/office/drawing/2014/main" id="{423766C8-976D-4EDC-81E5-33B96901AFF1}"/>
              </a:ext>
            </a:extLst>
          </p:cNvPr>
          <p:cNvCxnSpPr/>
          <p:nvPr/>
        </p:nvCxnSpPr>
        <p:spPr>
          <a:xfrm flipV="1">
            <a:off x="6557569" y="2811125"/>
            <a:ext cx="0" cy="649432"/>
          </a:xfrm>
          <a:prstGeom prst="line">
            <a:avLst/>
          </a:prstGeom>
        </p:spPr>
        <p:style>
          <a:lnRef idx="2">
            <a:schemeClr val="accent2"/>
          </a:lnRef>
          <a:fillRef idx="0">
            <a:schemeClr val="accent2"/>
          </a:fillRef>
          <a:effectRef idx="1">
            <a:schemeClr val="accent2"/>
          </a:effectRef>
          <a:fontRef idx="minor">
            <a:schemeClr val="tx1"/>
          </a:fontRef>
        </p:style>
      </p:cxnSp>
      <p:sp>
        <p:nvSpPr>
          <p:cNvPr id="93" name="TextBox 92">
            <a:extLst>
              <a:ext uri="{FF2B5EF4-FFF2-40B4-BE49-F238E27FC236}">
                <a16:creationId xmlns:a16="http://schemas.microsoft.com/office/drawing/2014/main" id="{5DB9DB00-8EFB-4D0B-B835-88863EE6EE55}"/>
              </a:ext>
            </a:extLst>
          </p:cNvPr>
          <p:cNvSpPr txBox="1"/>
          <p:nvPr/>
        </p:nvSpPr>
        <p:spPr>
          <a:xfrm>
            <a:off x="5989437" y="1741038"/>
            <a:ext cx="1334978" cy="577081"/>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wrap="square" rtlCol="0">
            <a:spAutoFit/>
          </a:bodyPr>
          <a:lstStyle/>
          <a:p>
            <a:pPr algn="ctr"/>
            <a:r>
              <a:rPr lang="en-US" sz="1050" dirty="0">
                <a:solidFill>
                  <a:schemeClr val="tx1"/>
                </a:solidFill>
              </a:rPr>
              <a:t>It transformed to 0 due to is up the pivot</a:t>
            </a:r>
          </a:p>
        </p:txBody>
      </p:sp>
      <p:cxnSp>
        <p:nvCxnSpPr>
          <p:cNvPr id="97" name="Straight Arrow Connector 96">
            <a:extLst>
              <a:ext uri="{FF2B5EF4-FFF2-40B4-BE49-F238E27FC236}">
                <a16:creationId xmlns:a16="http://schemas.microsoft.com/office/drawing/2014/main" id="{C2D00565-0CC8-46FF-9016-EB36B41ED91A}"/>
              </a:ext>
            </a:extLst>
          </p:cNvPr>
          <p:cNvCxnSpPr>
            <a:stCxn id="93" idx="2"/>
          </p:cNvCxnSpPr>
          <p:nvPr/>
        </p:nvCxnSpPr>
        <p:spPr>
          <a:xfrm flipH="1">
            <a:off x="6360608" y="2318119"/>
            <a:ext cx="296318" cy="5927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95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A0C7-DCA1-48BD-B60C-7AD66C942DFC}"/>
              </a:ext>
            </a:extLst>
          </p:cNvPr>
          <p:cNvSpPr>
            <a:spLocks noGrp="1"/>
          </p:cNvSpPr>
          <p:nvPr>
            <p:ph type="ctrTitle"/>
          </p:nvPr>
        </p:nvSpPr>
        <p:spPr/>
        <p:txBody>
          <a:bodyPr/>
          <a:lstStyle/>
          <a:p>
            <a:r>
              <a:rPr lang="en-US" dirty="0"/>
              <a:t>From the last matrix we obtained: </a:t>
            </a:r>
          </a:p>
        </p:txBody>
      </p:sp>
      <mc:AlternateContent xmlns:mc="http://schemas.openxmlformats.org/markup-compatibility/2006">
        <mc:Choice xmlns:a14="http://schemas.microsoft.com/office/drawing/2010/main" Requires="a14">
          <p:sp>
            <p:nvSpPr>
              <p:cNvPr id="3" name="Subtitle 1">
                <a:extLst>
                  <a:ext uri="{FF2B5EF4-FFF2-40B4-BE49-F238E27FC236}">
                    <a16:creationId xmlns:a16="http://schemas.microsoft.com/office/drawing/2014/main" id="{236BFD63-EEE8-4A2A-9C48-5B19259C9290}"/>
                  </a:ext>
                </a:extLst>
              </p:cNvPr>
              <p:cNvSpPr txBox="1">
                <a:spLocks/>
              </p:cNvSpPr>
              <p:nvPr/>
            </p:nvSpPr>
            <p:spPr>
              <a:xfrm>
                <a:off x="418215" y="1724731"/>
                <a:ext cx="4197908" cy="17651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1pPr>
                <a:lvl2pPr marL="914400" marR="0" lvl="1"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2pPr>
                <a:lvl3pPr marL="1371600" marR="0" lvl="2"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3pPr>
                <a:lvl4pPr marL="1828800" marR="0" lvl="3"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4pPr>
                <a:lvl5pPr marL="2286000" marR="0" lvl="4"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5pPr>
                <a:lvl6pPr marL="2743200" marR="0" lvl="5"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6pPr>
                <a:lvl7pPr marL="3200400" marR="0" lvl="6"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7pPr>
                <a:lvl8pPr marL="3657600" marR="0" lvl="7"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8pPr>
                <a:lvl9pPr marL="4114800" marR="0" lvl="8" indent="-304800" algn="ctr" rtl="0">
                  <a:lnSpc>
                    <a:spcPct val="100000"/>
                  </a:lnSpc>
                  <a:spcBef>
                    <a:spcPts val="1600"/>
                  </a:spcBef>
                  <a:spcAft>
                    <a:spcPts val="1600"/>
                  </a:spcAft>
                  <a:buClr>
                    <a:srgbClr val="5B72B7"/>
                  </a:buClr>
                  <a:buSzPts val="1200"/>
                  <a:buFont typeface="Abel"/>
                  <a:buNone/>
                  <a:defRPr sz="1200" b="0" i="0" u="none" strike="noStrike" cap="none">
                    <a:solidFill>
                      <a:srgbClr val="5B72B7"/>
                    </a:solidFill>
                    <a:latin typeface="Abel"/>
                    <a:ea typeface="Abel"/>
                    <a:cs typeface="Abel"/>
                    <a:sym typeface="Abel"/>
                  </a:defRPr>
                </a:lvl9pPr>
              </a:lstStyle>
              <a:p>
                <a:pPr marL="152400" indent="0"/>
                <a14:m>
                  <m:oMathPara xmlns:m="http://schemas.openxmlformats.org/officeDocument/2006/math">
                    <m:oMathParaPr>
                      <m:jc m:val="centerGroup"/>
                    </m:oMathParaPr>
                    <m:oMath xmlns:m="http://schemas.openxmlformats.org/officeDocument/2006/math">
                      <m:m>
                        <m:mPr>
                          <m:mcs>
                            <m:mc>
                              <m:mcPr>
                                <m:count m:val="3"/>
                                <m:mcJc m:val="center"/>
                              </m:mcPr>
                            </m:mc>
                          </m:mcs>
                          <m:ctrlPr>
                            <a:rPr lang="en-US" sz="1800" i="1" smtClean="0">
                              <a:latin typeface="Cambria Math" panose="02040503050406030204" pitchFamily="18" charset="0"/>
                            </a:rPr>
                          </m:ctrlPr>
                        </m:mPr>
                        <m:mr>
                          <m:e>
                            <m:r>
                              <m:rPr>
                                <m:brk m:alnAt="7"/>
                              </m:rPr>
                              <a:rPr lang="es-ES" sz="1800" b="0" i="1" smtClean="0">
                                <a:latin typeface="Cambria Math" panose="02040503050406030204" pitchFamily="18" charset="0"/>
                              </a:rPr>
                              <m:t>3</m:t>
                            </m:r>
                          </m:e>
                          <m:e>
                            <m:r>
                              <a:rPr lang="es-ES" sz="1800" b="0" i="1" smtClean="0">
                                <a:latin typeface="Cambria Math" panose="02040503050406030204" pitchFamily="18" charset="0"/>
                              </a:rPr>
                              <m:t>0</m:t>
                            </m:r>
                          </m:e>
                          <m:e>
                            <m:r>
                              <a:rPr lang="es-ES" sz="1800" b="0" i="1" smtClean="0">
                                <a:latin typeface="Cambria Math" panose="02040503050406030204" pitchFamily="18" charset="0"/>
                              </a:rPr>
                              <m:t>3</m:t>
                            </m:r>
                            <m:r>
                              <a:rPr lang="es-ES" sz="1800" i="1" smtClean="0">
                                <a:latin typeface="Cambria Math" panose="02040503050406030204" pitchFamily="18" charset="0"/>
                              </a:rPr>
                              <m:t>−</m:t>
                            </m:r>
                            <m:r>
                              <a:rPr lang="es-ES" sz="1800" b="0" i="1" smtClean="0">
                                <a:latin typeface="Cambria Math" panose="02040503050406030204" pitchFamily="18" charset="0"/>
                              </a:rPr>
                              <m:t>9</m:t>
                            </m:r>
                            <m:r>
                              <a:rPr lang="es-ES" sz="1800" i="1" smtClean="0">
                                <a:latin typeface="Cambria Math" panose="02040503050406030204" pitchFamily="18" charset="0"/>
                              </a:rPr>
                              <m:t>𝑧</m:t>
                            </m:r>
                          </m:e>
                        </m:mr>
                        <m:mr>
                          <m:e>
                            <m:r>
                              <a:rPr lang="es-ES" sz="1800" b="0" i="1" smtClean="0">
                                <a:latin typeface="Cambria Math" panose="02040503050406030204" pitchFamily="18" charset="0"/>
                              </a:rPr>
                              <m:t>0</m:t>
                            </m:r>
                          </m:e>
                          <m:e>
                            <m:r>
                              <a:rPr lang="es-ES" sz="1800" b="0" i="1" smtClean="0">
                                <a:latin typeface="Cambria Math" panose="02040503050406030204" pitchFamily="18" charset="0"/>
                              </a:rPr>
                              <m:t>3</m:t>
                            </m:r>
                          </m:e>
                          <m:e>
                            <m:r>
                              <a:rPr lang="es-ES" sz="1800" i="1" smtClean="0">
                                <a:latin typeface="Cambria Math" panose="02040503050406030204" pitchFamily="18" charset="0"/>
                              </a:rPr>
                              <m:t>−</m:t>
                            </m:r>
                            <m:r>
                              <a:rPr lang="es-ES" sz="1800" b="0" i="1" smtClean="0">
                                <a:latin typeface="Cambria Math" panose="02040503050406030204" pitchFamily="18" charset="0"/>
                              </a:rPr>
                              <m:t>3</m:t>
                            </m:r>
                            <m:r>
                              <a:rPr lang="es-ES" sz="1800" i="1" smtClean="0">
                                <a:latin typeface="Cambria Math" panose="02040503050406030204" pitchFamily="18" charset="0"/>
                              </a:rPr>
                              <m:t>𝑧</m:t>
                            </m:r>
                          </m:e>
                        </m:mr>
                      </m:m>
                    </m:oMath>
                  </m:oMathPara>
                </a14:m>
                <a:endParaRPr lang="en-US" dirty="0"/>
              </a:p>
            </p:txBody>
          </p:sp>
        </mc:Choice>
        <mc:Fallback>
          <p:sp>
            <p:nvSpPr>
              <p:cNvPr id="3" name="Subtitle 1">
                <a:extLst>
                  <a:ext uri="{FF2B5EF4-FFF2-40B4-BE49-F238E27FC236}">
                    <a16:creationId xmlns:a16="http://schemas.microsoft.com/office/drawing/2014/main" id="{236BFD63-EEE8-4A2A-9C48-5B19259C9290}"/>
                  </a:ext>
                </a:extLst>
              </p:cNvPr>
              <p:cNvSpPr txBox="1">
                <a:spLocks noRot="1" noChangeAspect="1" noMove="1" noResize="1" noEditPoints="1" noAdjustHandles="1" noChangeArrowheads="1" noChangeShapeType="1" noTextEdit="1"/>
              </p:cNvSpPr>
              <p:nvPr/>
            </p:nvSpPr>
            <p:spPr>
              <a:xfrm>
                <a:off x="418215" y="1724731"/>
                <a:ext cx="4197908" cy="1765169"/>
              </a:xfrm>
              <a:prstGeom prst="rect">
                <a:avLst/>
              </a:prstGeom>
              <a:blipFill>
                <a:blip r:embed="rId2"/>
                <a:stretch>
                  <a:fillRect/>
                </a:stretch>
              </a:blipFill>
              <a:ln>
                <a:noFill/>
              </a:ln>
            </p:spPr>
            <p:txBody>
              <a:bodyPr/>
              <a:lstStyle/>
              <a:p>
                <a:r>
                  <a:rPr lang="en-US">
                    <a:noFill/>
                  </a:rPr>
                  <a:t> </a:t>
                </a:r>
              </a:p>
            </p:txBody>
          </p:sp>
        </mc:Fallback>
      </mc:AlternateContent>
      <p:sp>
        <p:nvSpPr>
          <p:cNvPr id="4" name="Right Bracket 3">
            <a:extLst>
              <a:ext uri="{FF2B5EF4-FFF2-40B4-BE49-F238E27FC236}">
                <a16:creationId xmlns:a16="http://schemas.microsoft.com/office/drawing/2014/main" id="{E947B6B6-DA2F-483C-B3EC-33839B75451A}"/>
              </a:ext>
            </a:extLst>
          </p:cNvPr>
          <p:cNvSpPr/>
          <p:nvPr/>
        </p:nvSpPr>
        <p:spPr>
          <a:xfrm>
            <a:off x="3260830" y="1549902"/>
            <a:ext cx="45719" cy="758672"/>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 name="Left Bracket 4">
            <a:extLst>
              <a:ext uri="{FF2B5EF4-FFF2-40B4-BE49-F238E27FC236}">
                <a16:creationId xmlns:a16="http://schemas.microsoft.com/office/drawing/2014/main" id="{F153663F-CA8B-4F1A-92B2-3BBA9BB7554A}"/>
              </a:ext>
            </a:extLst>
          </p:cNvPr>
          <p:cNvSpPr/>
          <p:nvPr/>
        </p:nvSpPr>
        <p:spPr>
          <a:xfrm>
            <a:off x="1729719" y="1591662"/>
            <a:ext cx="45719" cy="757824"/>
          </a:xfrm>
          <a:prstGeom prst="lef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5FFB9BBD-5194-48E0-A2AF-C8BF1BB8E2E9}"/>
              </a:ext>
            </a:extLst>
          </p:cNvPr>
          <p:cNvCxnSpPr/>
          <p:nvPr/>
        </p:nvCxnSpPr>
        <p:spPr>
          <a:xfrm flipV="1">
            <a:off x="2517169" y="1700054"/>
            <a:ext cx="0" cy="649432"/>
          </a:xfrm>
          <a:prstGeom prst="line">
            <a:avLst/>
          </a:prstGeom>
        </p:spPr>
        <p:style>
          <a:lnRef idx="2">
            <a:schemeClr val="accent2"/>
          </a:lnRef>
          <a:fillRef idx="0">
            <a:schemeClr val="accent2"/>
          </a:fillRef>
          <a:effectRef idx="1">
            <a:schemeClr val="accent2"/>
          </a:effectRef>
          <a:fontRef idx="minor">
            <a:schemeClr val="tx1"/>
          </a:fontRef>
        </p:style>
      </p:cxnSp>
      <p:sp>
        <p:nvSpPr>
          <p:cNvPr id="7" name="TextBox 6">
            <a:extLst>
              <a:ext uri="{FF2B5EF4-FFF2-40B4-BE49-F238E27FC236}">
                <a16:creationId xmlns:a16="http://schemas.microsoft.com/office/drawing/2014/main" id="{F6B8C8DF-08BD-46CC-A8A5-2C1BE53A788E}"/>
              </a:ext>
            </a:extLst>
          </p:cNvPr>
          <p:cNvSpPr txBox="1"/>
          <p:nvPr/>
        </p:nvSpPr>
        <p:spPr>
          <a:xfrm>
            <a:off x="1625125" y="1253565"/>
            <a:ext cx="1028504" cy="276999"/>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Last matrix</a:t>
            </a:r>
          </a:p>
        </p:txBody>
      </p:sp>
      <mc:AlternateContent xmlns:mc="http://schemas.openxmlformats.org/markup-compatibility/2006">
        <mc:Choice xmlns:a14="http://schemas.microsoft.com/office/drawing/2010/main" Requires="a14">
          <p:sp>
            <p:nvSpPr>
              <p:cNvPr id="8" name="Subtitle 1">
                <a:extLst>
                  <a:ext uri="{FF2B5EF4-FFF2-40B4-BE49-F238E27FC236}">
                    <a16:creationId xmlns:a16="http://schemas.microsoft.com/office/drawing/2014/main" id="{043E59BF-A968-42E6-9B9C-1161435B4E66}"/>
                  </a:ext>
                </a:extLst>
              </p:cNvPr>
              <p:cNvSpPr txBox="1">
                <a:spLocks/>
              </p:cNvSpPr>
              <p:nvPr/>
            </p:nvSpPr>
            <p:spPr>
              <a:xfrm>
                <a:off x="3937920" y="1570129"/>
                <a:ext cx="3027629" cy="833713"/>
              </a:xfrm>
              <a:prstGeom prst="rect">
                <a:avLst/>
              </a:prstGeom>
              <a:solidFill>
                <a:schemeClr val="accent6">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1pPr>
                <a:lvl2pPr marL="914400" marR="0" lvl="1"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2pPr>
                <a:lvl3pPr marL="1371600" marR="0" lvl="2"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3pPr>
                <a:lvl4pPr marL="1828800" marR="0" lvl="3"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4pPr>
                <a:lvl5pPr marL="2286000" marR="0" lvl="4"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5pPr>
                <a:lvl6pPr marL="2743200" marR="0" lvl="5"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6pPr>
                <a:lvl7pPr marL="3200400" marR="0" lvl="6"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7pPr>
                <a:lvl8pPr marL="3657600" marR="0" lvl="7" indent="-304800" algn="ctr" rtl="0">
                  <a:lnSpc>
                    <a:spcPct val="100000"/>
                  </a:lnSpc>
                  <a:spcBef>
                    <a:spcPts val="1600"/>
                  </a:spcBef>
                  <a:spcAft>
                    <a:spcPts val="0"/>
                  </a:spcAft>
                  <a:buClr>
                    <a:srgbClr val="5B72B7"/>
                  </a:buClr>
                  <a:buSzPts val="1200"/>
                  <a:buFont typeface="Abel"/>
                  <a:buNone/>
                  <a:defRPr sz="1200" b="0" i="0" u="none" strike="noStrike" cap="none">
                    <a:solidFill>
                      <a:srgbClr val="5B72B7"/>
                    </a:solidFill>
                    <a:latin typeface="Abel"/>
                    <a:ea typeface="Abel"/>
                    <a:cs typeface="Abel"/>
                    <a:sym typeface="Abel"/>
                  </a:defRPr>
                </a:lvl8pPr>
                <a:lvl9pPr marL="4114800" marR="0" lvl="8" indent="-304800" algn="ctr" rtl="0">
                  <a:lnSpc>
                    <a:spcPct val="100000"/>
                  </a:lnSpc>
                  <a:spcBef>
                    <a:spcPts val="1600"/>
                  </a:spcBef>
                  <a:spcAft>
                    <a:spcPts val="1600"/>
                  </a:spcAft>
                  <a:buClr>
                    <a:srgbClr val="5B72B7"/>
                  </a:buClr>
                  <a:buSzPts val="1200"/>
                  <a:buFont typeface="Abel"/>
                  <a:buNone/>
                  <a:defRPr sz="1200" b="0" i="0" u="none" strike="noStrike" cap="none">
                    <a:solidFill>
                      <a:srgbClr val="5B72B7"/>
                    </a:solidFill>
                    <a:latin typeface="Abel"/>
                    <a:ea typeface="Abel"/>
                    <a:cs typeface="Abel"/>
                    <a:sym typeface="Abel"/>
                  </a:defRPr>
                </a:lvl9pPr>
              </a:lstStyle>
              <a:p>
                <a14:m>
                  <m:oMathPara xmlns:m="http://schemas.openxmlformats.org/officeDocument/2006/math">
                    <m:oMathParaPr>
                      <m:jc m:val="centerGroup"/>
                    </m:oMathParaPr>
                    <m:oMath xmlns:m="http://schemas.openxmlformats.org/officeDocument/2006/math">
                      <m:r>
                        <a:rPr lang="es-ES" sz="2000" b="1" i="1" dirty="0" smtClean="0">
                          <a:solidFill>
                            <a:schemeClr val="tx1"/>
                          </a:solidFill>
                          <a:latin typeface="Cambria Math" panose="02040503050406030204" pitchFamily="18" charset="0"/>
                        </a:rPr>
                        <m:t>𝟑</m:t>
                      </m:r>
                      <m:r>
                        <a:rPr lang="en-US" sz="2000" b="1" i="1" dirty="0" smtClean="0">
                          <a:solidFill>
                            <a:schemeClr val="tx1"/>
                          </a:solidFill>
                          <a:latin typeface="Cambria Math" panose="02040503050406030204" pitchFamily="18" charset="0"/>
                        </a:rPr>
                        <m:t>𝒙</m:t>
                      </m:r>
                      <m:r>
                        <a:rPr lang="en-US" sz="2000" b="1" i="1" dirty="0" smtClean="0">
                          <a:solidFill>
                            <a:schemeClr val="tx1"/>
                          </a:solidFill>
                          <a:latin typeface="Cambria Math" panose="02040503050406030204" pitchFamily="18" charset="0"/>
                        </a:rPr>
                        <m:t>−</m:t>
                      </m:r>
                      <m:r>
                        <a:rPr lang="es-ES" sz="2000" b="1" i="1" dirty="0" smtClean="0">
                          <a:solidFill>
                            <a:schemeClr val="tx1"/>
                          </a:solidFill>
                          <a:latin typeface="Cambria Math" panose="02040503050406030204" pitchFamily="18" charset="0"/>
                        </a:rPr>
                        <m:t>𝟎</m:t>
                      </m:r>
                      <m:r>
                        <a:rPr lang="en-US" sz="2000" b="1" i="1" dirty="0" smtClean="0">
                          <a:solidFill>
                            <a:schemeClr val="tx1"/>
                          </a:solidFill>
                          <a:latin typeface="Cambria Math" panose="02040503050406030204" pitchFamily="18" charset="0"/>
                        </a:rPr>
                        <m:t>𝒚</m:t>
                      </m:r>
                      <m:r>
                        <a:rPr lang="en-US" sz="2000" b="1" i="1" dirty="0" smtClean="0">
                          <a:solidFill>
                            <a:schemeClr val="tx1"/>
                          </a:solidFill>
                          <a:latin typeface="Cambria Math" panose="02040503050406030204" pitchFamily="18" charset="0"/>
                        </a:rPr>
                        <m:t>=</m:t>
                      </m:r>
                      <m:r>
                        <a:rPr lang="es-ES" sz="2000" b="1" i="1" dirty="0" smtClean="0">
                          <a:solidFill>
                            <a:schemeClr val="tx1"/>
                          </a:solidFill>
                          <a:latin typeface="Cambria Math" panose="02040503050406030204" pitchFamily="18" charset="0"/>
                        </a:rPr>
                        <m:t>𝟑</m:t>
                      </m:r>
                      <m:r>
                        <a:rPr lang="en-US" sz="2000" b="1" i="1" dirty="0" smtClean="0">
                          <a:solidFill>
                            <a:schemeClr val="tx1"/>
                          </a:solidFill>
                          <a:latin typeface="Cambria Math" panose="02040503050406030204" pitchFamily="18" charset="0"/>
                        </a:rPr>
                        <m:t>−</m:t>
                      </m:r>
                      <m:r>
                        <a:rPr lang="es-ES" sz="2000" b="1" i="1" dirty="0" smtClean="0">
                          <a:solidFill>
                            <a:schemeClr val="tx1"/>
                          </a:solidFill>
                          <a:latin typeface="Cambria Math" panose="02040503050406030204" pitchFamily="18" charset="0"/>
                        </a:rPr>
                        <m:t>𝟗</m:t>
                      </m:r>
                      <m:r>
                        <a:rPr lang="en-US" sz="2000" b="1" i="1" dirty="0" smtClean="0">
                          <a:solidFill>
                            <a:schemeClr val="tx1"/>
                          </a:solidFill>
                          <a:latin typeface="Cambria Math" panose="02040503050406030204" pitchFamily="18" charset="0"/>
                        </a:rPr>
                        <m:t>𝒛</m:t>
                      </m:r>
                    </m:oMath>
                  </m:oMathPara>
                </a14:m>
                <a:endParaRPr lang="es-ES" sz="2000" b="1" i="1" dirty="0">
                  <a:solidFill>
                    <a:schemeClr val="tx1"/>
                  </a:solidFill>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2000" b="1" i="1" dirty="0" smtClean="0">
                          <a:solidFill>
                            <a:schemeClr val="tx1"/>
                          </a:solidFill>
                          <a:latin typeface="Cambria Math" panose="02040503050406030204" pitchFamily="18" charset="0"/>
                        </a:rPr>
                        <m:t>𝒙</m:t>
                      </m:r>
                      <m:r>
                        <a:rPr lang="en-US" sz="2000" b="1" i="1" dirty="0" smtClean="0">
                          <a:solidFill>
                            <a:schemeClr val="tx1"/>
                          </a:solidFill>
                          <a:latin typeface="Cambria Math" panose="02040503050406030204" pitchFamily="18" charset="0"/>
                        </a:rPr>
                        <m:t>+</m:t>
                      </m:r>
                      <m:r>
                        <a:rPr lang="es-ES" sz="2000" b="1" i="1" dirty="0" smtClean="0">
                          <a:solidFill>
                            <a:schemeClr val="tx1"/>
                          </a:solidFill>
                          <a:latin typeface="Cambria Math" panose="02040503050406030204" pitchFamily="18" charset="0"/>
                        </a:rPr>
                        <m:t>𝟑</m:t>
                      </m:r>
                      <m:r>
                        <a:rPr lang="en-US" sz="2000" b="1" i="1" dirty="0" smtClean="0">
                          <a:solidFill>
                            <a:schemeClr val="tx1"/>
                          </a:solidFill>
                          <a:latin typeface="Cambria Math" panose="02040503050406030204" pitchFamily="18" charset="0"/>
                        </a:rPr>
                        <m:t>𝒚</m:t>
                      </m:r>
                      <m:r>
                        <a:rPr lang="en-US" sz="2000" b="1" i="1" dirty="0" smtClean="0">
                          <a:solidFill>
                            <a:schemeClr val="tx1"/>
                          </a:solidFill>
                          <a:latin typeface="Cambria Math" panose="02040503050406030204" pitchFamily="18" charset="0"/>
                        </a:rPr>
                        <m:t>=−</m:t>
                      </m:r>
                      <m:r>
                        <a:rPr lang="es-ES" sz="2000" b="1" i="1" dirty="0" smtClean="0">
                          <a:solidFill>
                            <a:schemeClr val="tx1"/>
                          </a:solidFill>
                          <a:latin typeface="Cambria Math" panose="02040503050406030204" pitchFamily="18" charset="0"/>
                        </a:rPr>
                        <m:t>𝟑</m:t>
                      </m:r>
                      <m:r>
                        <a:rPr lang="en-US" sz="2000" b="1" i="1" dirty="0">
                          <a:solidFill>
                            <a:schemeClr val="tx1"/>
                          </a:solidFill>
                          <a:latin typeface="Cambria Math" panose="02040503050406030204" pitchFamily="18" charset="0"/>
                        </a:rPr>
                        <m:t>𝒛</m:t>
                      </m:r>
                    </m:oMath>
                  </m:oMathPara>
                </a14:m>
                <a:endParaRPr lang="en-US" sz="2000" b="1" dirty="0">
                  <a:solidFill>
                    <a:schemeClr val="tx1"/>
                  </a:solidFill>
                </a:endParaRPr>
              </a:p>
            </p:txBody>
          </p:sp>
        </mc:Choice>
        <mc:Fallback>
          <p:sp>
            <p:nvSpPr>
              <p:cNvPr id="8" name="Subtitle 1">
                <a:extLst>
                  <a:ext uri="{FF2B5EF4-FFF2-40B4-BE49-F238E27FC236}">
                    <a16:creationId xmlns:a16="http://schemas.microsoft.com/office/drawing/2014/main" id="{043E59BF-A968-42E6-9B9C-1161435B4E66}"/>
                  </a:ext>
                </a:extLst>
              </p:cNvPr>
              <p:cNvSpPr txBox="1">
                <a:spLocks noRot="1" noChangeAspect="1" noMove="1" noResize="1" noEditPoints="1" noAdjustHandles="1" noChangeArrowheads="1" noChangeShapeType="1" noTextEdit="1"/>
              </p:cNvSpPr>
              <p:nvPr/>
            </p:nvSpPr>
            <p:spPr>
              <a:xfrm>
                <a:off x="3937920" y="1570129"/>
                <a:ext cx="3027629" cy="833713"/>
              </a:xfrm>
              <a:prstGeom prst="rect">
                <a:avLst/>
              </a:prstGeom>
              <a:blipFill>
                <a:blip r:embed="rId3"/>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D1F3FF75-5F3D-4802-BD60-49CE4CA6767F}"/>
                  </a:ext>
                </a:extLst>
              </p:cNvPr>
              <p:cNvSpPr txBox="1"/>
              <p:nvPr/>
            </p:nvSpPr>
            <p:spPr>
              <a:xfrm>
                <a:off x="3397842" y="1929238"/>
                <a:ext cx="294425" cy="215444"/>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p:sp>
            <p:nvSpPr>
              <p:cNvPr id="9" name="TextBox 8">
                <a:extLst>
                  <a:ext uri="{FF2B5EF4-FFF2-40B4-BE49-F238E27FC236}">
                    <a16:creationId xmlns:a16="http://schemas.microsoft.com/office/drawing/2014/main" id="{D1F3FF75-5F3D-4802-BD60-49CE4CA6767F}"/>
                  </a:ext>
                </a:extLst>
              </p:cNvPr>
              <p:cNvSpPr txBox="1">
                <a:spLocks noRot="1" noChangeAspect="1" noMove="1" noResize="1" noEditPoints="1" noAdjustHandles="1" noChangeArrowheads="1" noChangeShapeType="1" noTextEdit="1"/>
              </p:cNvSpPr>
              <p:nvPr/>
            </p:nvSpPr>
            <p:spPr>
              <a:xfrm>
                <a:off x="3397842" y="1929238"/>
                <a:ext cx="294425" cy="215444"/>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855209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24"/>
          <p:cNvSpPr txBox="1">
            <a:spLocks noGrp="1"/>
          </p:cNvSpPr>
          <p:nvPr>
            <p:ph type="ctrTitle"/>
          </p:nvPr>
        </p:nvSpPr>
        <p:spPr>
          <a:xfrm>
            <a:off x="101034" y="1874888"/>
            <a:ext cx="33084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9E9D9"/>
                </a:solidFill>
              </a:rPr>
              <a:t>OVERVIEW</a:t>
            </a:r>
            <a:endParaRPr>
              <a:solidFill>
                <a:srgbClr val="F9E9D9"/>
              </a:solidFill>
            </a:endParaRPr>
          </a:p>
        </p:txBody>
      </p:sp>
      <p:sp>
        <p:nvSpPr>
          <p:cNvPr id="106" name="Google Shape;106;p24"/>
          <p:cNvSpPr txBox="1">
            <a:spLocks noGrp="1"/>
          </p:cNvSpPr>
          <p:nvPr>
            <p:ph type="ctrTitle" idx="3"/>
          </p:nvPr>
        </p:nvSpPr>
        <p:spPr>
          <a:xfrm>
            <a:off x="1054498" y="2690800"/>
            <a:ext cx="23550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9E9D9"/>
                </a:solidFill>
              </a:rPr>
              <a:t>FEATURES OF THE TOPIC</a:t>
            </a:r>
            <a:endParaRPr>
              <a:solidFill>
                <a:srgbClr val="F9E9D9"/>
              </a:solidFill>
            </a:endParaRPr>
          </a:p>
        </p:txBody>
      </p:sp>
      <p:sp>
        <p:nvSpPr>
          <p:cNvPr id="107" name="Google Shape;107;p24"/>
          <p:cNvSpPr txBox="1">
            <a:spLocks noGrp="1"/>
          </p:cNvSpPr>
          <p:nvPr>
            <p:ph type="ctrTitle" idx="5"/>
          </p:nvPr>
        </p:nvSpPr>
        <p:spPr>
          <a:xfrm>
            <a:off x="5510850" y="1885925"/>
            <a:ext cx="3402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9E9D9"/>
                </a:solidFill>
              </a:rPr>
              <a:t>ASSIGNMENT </a:t>
            </a:r>
            <a:endParaRPr>
              <a:solidFill>
                <a:srgbClr val="F9E9D9"/>
              </a:solidFill>
            </a:endParaRPr>
          </a:p>
        </p:txBody>
      </p:sp>
      <p:sp>
        <p:nvSpPr>
          <p:cNvPr id="108" name="Google Shape;108;p24"/>
          <p:cNvSpPr txBox="1">
            <a:spLocks noGrp="1"/>
          </p:cNvSpPr>
          <p:nvPr>
            <p:ph type="ctrTitle" idx="7"/>
          </p:nvPr>
        </p:nvSpPr>
        <p:spPr>
          <a:xfrm>
            <a:off x="5510853" y="2675492"/>
            <a:ext cx="1894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9E9D9"/>
                </a:solidFill>
              </a:rPr>
              <a:t>ABOUT THE TOPIC </a:t>
            </a:r>
            <a:endParaRPr>
              <a:solidFill>
                <a:srgbClr val="F9E9D9"/>
              </a:solidFill>
            </a:endParaRPr>
          </a:p>
        </p:txBody>
      </p:sp>
      <p:sp>
        <p:nvSpPr>
          <p:cNvPr id="109" name="Google Shape;109;p24"/>
          <p:cNvSpPr txBox="1">
            <a:spLocks noGrp="1"/>
          </p:cNvSpPr>
          <p:nvPr>
            <p:ph type="title" idx="2"/>
          </p:nvPr>
        </p:nvSpPr>
        <p:spPr>
          <a:xfrm>
            <a:off x="3409319" y="1536464"/>
            <a:ext cx="1123200" cy="90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01</a:t>
            </a:r>
            <a:endParaRPr/>
          </a:p>
        </p:txBody>
      </p:sp>
      <p:sp>
        <p:nvSpPr>
          <p:cNvPr id="110" name="Google Shape;110;p24"/>
          <p:cNvSpPr txBox="1">
            <a:spLocks noGrp="1"/>
          </p:cNvSpPr>
          <p:nvPr>
            <p:ph type="title" idx="4"/>
          </p:nvPr>
        </p:nvSpPr>
        <p:spPr>
          <a:xfrm>
            <a:off x="3409326" y="2689002"/>
            <a:ext cx="1123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03</a:t>
            </a:r>
            <a:endParaRPr/>
          </a:p>
        </p:txBody>
      </p:sp>
      <p:sp>
        <p:nvSpPr>
          <p:cNvPr id="111" name="Google Shape;111;p24"/>
          <p:cNvSpPr txBox="1">
            <a:spLocks noGrp="1"/>
          </p:cNvSpPr>
          <p:nvPr>
            <p:ph type="title" idx="6"/>
          </p:nvPr>
        </p:nvSpPr>
        <p:spPr>
          <a:xfrm>
            <a:off x="4387644" y="1536464"/>
            <a:ext cx="1123200" cy="90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02</a:t>
            </a:r>
            <a:endParaRPr/>
          </a:p>
        </p:txBody>
      </p:sp>
      <p:sp>
        <p:nvSpPr>
          <p:cNvPr id="112" name="Google Shape;112;p24"/>
          <p:cNvSpPr txBox="1">
            <a:spLocks noGrp="1"/>
          </p:cNvSpPr>
          <p:nvPr>
            <p:ph type="title" idx="8"/>
          </p:nvPr>
        </p:nvSpPr>
        <p:spPr>
          <a:xfrm>
            <a:off x="4387651" y="2689002"/>
            <a:ext cx="11232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04</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7"/>
        <p:cNvGrpSpPr/>
        <p:nvPr/>
      </p:nvGrpSpPr>
      <p:grpSpPr>
        <a:xfrm>
          <a:off x="0" y="0"/>
          <a:ext cx="0" cy="0"/>
          <a:chOff x="0" y="0"/>
          <a:chExt cx="0" cy="0"/>
        </a:xfrm>
      </p:grpSpPr>
      <p:sp>
        <p:nvSpPr>
          <p:cNvPr id="178" name="Google Shape;178;p30"/>
          <p:cNvSpPr txBox="1">
            <a:spLocks noGrp="1"/>
          </p:cNvSpPr>
          <p:nvPr>
            <p:ph type="subTitle" idx="1"/>
          </p:nvPr>
        </p:nvSpPr>
        <p:spPr>
          <a:xfrm>
            <a:off x="3973375" y="1224188"/>
            <a:ext cx="4365900" cy="29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is the approximate value of the golden ratio</a:t>
            </a:r>
            <a:endParaRPr/>
          </a:p>
        </p:txBody>
      </p:sp>
      <p:sp>
        <p:nvSpPr>
          <p:cNvPr id="179" name="Google Shape;179;p30"/>
          <p:cNvSpPr txBox="1">
            <a:spLocks noGrp="1"/>
          </p:cNvSpPr>
          <p:nvPr>
            <p:ph type="title" idx="3"/>
          </p:nvPr>
        </p:nvSpPr>
        <p:spPr>
          <a:xfrm>
            <a:off x="5074075" y="417775"/>
            <a:ext cx="3265200" cy="96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1.61803</a:t>
            </a:r>
            <a:endParaRPr/>
          </a:p>
        </p:txBody>
      </p:sp>
      <p:sp>
        <p:nvSpPr>
          <p:cNvPr id="180" name="Google Shape;180;p30"/>
          <p:cNvSpPr txBox="1">
            <a:spLocks noGrp="1"/>
          </p:cNvSpPr>
          <p:nvPr>
            <p:ph type="title"/>
          </p:nvPr>
        </p:nvSpPr>
        <p:spPr>
          <a:xfrm>
            <a:off x="5074075" y="1475150"/>
            <a:ext cx="3265200" cy="89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3.141592653</a:t>
            </a:r>
            <a:endParaRPr/>
          </a:p>
        </p:txBody>
      </p:sp>
      <p:sp>
        <p:nvSpPr>
          <p:cNvPr id="181" name="Google Shape;181;p30"/>
          <p:cNvSpPr txBox="1">
            <a:spLocks noGrp="1"/>
          </p:cNvSpPr>
          <p:nvPr>
            <p:ph type="subTitle" idx="2"/>
          </p:nvPr>
        </p:nvSpPr>
        <p:spPr>
          <a:xfrm>
            <a:off x="3973375" y="2250175"/>
            <a:ext cx="4365900" cy="29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t>are the first ten digits of π (pi)</a:t>
            </a:r>
            <a:endParaRPr/>
          </a:p>
          <a:p>
            <a:pPr marL="0" lvl="0" indent="0" algn="r" rtl="0">
              <a:spcBef>
                <a:spcPts val="0"/>
              </a:spcBef>
              <a:spcAft>
                <a:spcPts val="0"/>
              </a:spcAft>
              <a:buClr>
                <a:schemeClr val="dk1"/>
              </a:buClr>
              <a:buSzPts val="1100"/>
              <a:buFont typeface="Arial"/>
              <a:buNone/>
            </a:pPr>
            <a:endParaRPr/>
          </a:p>
          <a:p>
            <a:pPr marL="0" lvl="0" indent="0" algn="r" rtl="0">
              <a:spcBef>
                <a:spcPts val="0"/>
              </a:spcBef>
              <a:spcAft>
                <a:spcPts val="0"/>
              </a:spcAft>
              <a:buNone/>
            </a:pPr>
            <a:endParaRPr/>
          </a:p>
        </p:txBody>
      </p:sp>
      <p:sp>
        <p:nvSpPr>
          <p:cNvPr id="182" name="Google Shape;182;p30"/>
          <p:cNvSpPr txBox="1">
            <a:spLocks noGrp="1"/>
          </p:cNvSpPr>
          <p:nvPr>
            <p:ph type="subTitle" idx="4"/>
          </p:nvPr>
        </p:nvSpPr>
        <p:spPr>
          <a:xfrm>
            <a:off x="2685425" y="3276163"/>
            <a:ext cx="4365900" cy="2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are the different letters used to represent Roman numerals</a:t>
            </a:r>
            <a:endParaRPr/>
          </a:p>
        </p:txBody>
      </p:sp>
      <p:sp>
        <p:nvSpPr>
          <p:cNvPr id="183" name="Google Shape;183;p30"/>
          <p:cNvSpPr txBox="1">
            <a:spLocks noGrp="1"/>
          </p:cNvSpPr>
          <p:nvPr>
            <p:ph type="subTitle" idx="5"/>
          </p:nvPr>
        </p:nvSpPr>
        <p:spPr>
          <a:xfrm>
            <a:off x="2685425" y="4270763"/>
            <a:ext cx="4365900" cy="2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is the year in which the radical symbol was first used in print</a:t>
            </a:r>
            <a:endParaRPr/>
          </a:p>
        </p:txBody>
      </p:sp>
      <p:sp>
        <p:nvSpPr>
          <p:cNvPr id="184" name="Google Shape;184;p30"/>
          <p:cNvSpPr txBox="1">
            <a:spLocks noGrp="1"/>
          </p:cNvSpPr>
          <p:nvPr>
            <p:ph type="title" idx="6"/>
          </p:nvPr>
        </p:nvSpPr>
        <p:spPr>
          <a:xfrm>
            <a:off x="2685425" y="3527175"/>
            <a:ext cx="32652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1525</a:t>
            </a:r>
            <a:endParaRPr/>
          </a:p>
        </p:txBody>
      </p:sp>
      <p:sp>
        <p:nvSpPr>
          <p:cNvPr id="185" name="Google Shape;185;p30"/>
          <p:cNvSpPr txBox="1">
            <a:spLocks noGrp="1"/>
          </p:cNvSpPr>
          <p:nvPr>
            <p:ph type="title" idx="7"/>
          </p:nvPr>
        </p:nvSpPr>
        <p:spPr>
          <a:xfrm>
            <a:off x="2685425" y="2465926"/>
            <a:ext cx="3265200" cy="96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7</a:t>
            </a:r>
            <a:endParaRPr/>
          </a:p>
        </p:txBody>
      </p:sp>
    </p:spTree>
  </p:cSld>
  <p:clrMapOvr>
    <a:masterClrMapping/>
  </p:clrMapOvr>
</p:sld>
</file>

<file path=ppt/theme/theme1.xml><?xml version="1.0" encoding="utf-8"?>
<a:theme xmlns:a="http://schemas.openxmlformats.org/drawingml/2006/main" name="Math Lesson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CBEEC76F550E4BAC163A4D9CFC5927" ma:contentTypeVersion="12" ma:contentTypeDescription="Create a new document." ma:contentTypeScope="" ma:versionID="31770efa4f95bc1f9e790fd8bef64770">
  <xsd:schema xmlns:xsd="http://www.w3.org/2001/XMLSchema" xmlns:xs="http://www.w3.org/2001/XMLSchema" xmlns:p="http://schemas.microsoft.com/office/2006/metadata/properties" xmlns:ns3="8233c795-4f96-448c-9f94-7598021eccf7" xmlns:ns4="e8987d5b-8eb9-40c0-bef0-0d2b74b89163" targetNamespace="http://schemas.microsoft.com/office/2006/metadata/properties" ma:root="true" ma:fieldsID="ab30ec4677d21feb3436dace79a135d6" ns3:_="" ns4:_="">
    <xsd:import namespace="8233c795-4f96-448c-9f94-7598021eccf7"/>
    <xsd:import namespace="e8987d5b-8eb9-40c0-bef0-0d2b74b8916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33c795-4f96-448c-9f94-7598021ecc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8987d5b-8eb9-40c0-bef0-0d2b74b8916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00740B1-6A88-486E-9A90-585FF1A475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233c795-4f96-448c-9f94-7598021eccf7"/>
    <ds:schemaRef ds:uri="e8987d5b-8eb9-40c0-bef0-0d2b74b8916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1E3B6A-F045-4C06-8B46-C93A3C615F18}">
  <ds:schemaRefs>
    <ds:schemaRef ds:uri="http://schemas.microsoft.com/sharepoint/v3/contenttype/forms"/>
  </ds:schemaRefs>
</ds:datastoreItem>
</file>

<file path=customXml/itemProps3.xml><?xml version="1.0" encoding="utf-8"?>
<ds:datastoreItem xmlns:ds="http://schemas.openxmlformats.org/officeDocument/2006/customXml" ds:itemID="{C8720C86-1040-444D-8328-650C6932E2B7}">
  <ds:schemaRefs>
    <ds:schemaRef ds:uri="http://purl.org/dc/elements/1.1/"/>
    <ds:schemaRef ds:uri="http://schemas.microsoft.com/office/2006/documentManagement/types"/>
    <ds:schemaRef ds:uri="http://purl.org/dc/terms/"/>
    <ds:schemaRef ds:uri="e8987d5b-8eb9-40c0-bef0-0d2b74b89163"/>
    <ds:schemaRef ds:uri="http://schemas.microsoft.com/office/infopath/2007/PartnerControls"/>
    <ds:schemaRef ds:uri="http://schemas.openxmlformats.org/package/2006/metadata/core-properties"/>
    <ds:schemaRef ds:uri="8233c795-4f96-448c-9f94-7598021eccf7"/>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1962</TotalTime>
  <Words>883</Words>
  <Application>Microsoft Office PowerPoint</Application>
  <PresentationFormat>On-screen Show (16:9)</PresentationFormat>
  <Paragraphs>122</Paragraphs>
  <Slides>22</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Cambria Math</vt:lpstr>
      <vt:lpstr>Arial</vt:lpstr>
      <vt:lpstr>Fira Sans Extra Condensed Medium</vt:lpstr>
      <vt:lpstr>Passion One</vt:lpstr>
      <vt:lpstr>Oswald Regular</vt:lpstr>
      <vt:lpstr>Abel</vt:lpstr>
      <vt:lpstr>Math Lesson by Slidesgo</vt:lpstr>
      <vt:lpstr>Faulty equation system</vt:lpstr>
      <vt:lpstr>INTRODUCTION</vt:lpstr>
      <vt:lpstr>Faulty equation system Exercise !!!</vt:lpstr>
      <vt:lpstr>Step 1: We put “z” as part of the independent terms </vt:lpstr>
      <vt:lpstr>Step 2: We choose to solve with an augmented matrix by the Montante´s method </vt:lpstr>
      <vt:lpstr>Step 2: We choose to solve with an augmented matrix by the Montante method </vt:lpstr>
      <vt:lpstr>From the last matrix we obtained: </vt:lpstr>
      <vt:lpstr>OVERVIEW</vt:lpstr>
      <vt:lpstr>1.61803</vt:lpstr>
      <vt:lpstr>—SOMEONE FAMOUS</vt:lpstr>
      <vt:lpstr>WHAT IS THIS TOPIC ABOUT?</vt:lpstr>
      <vt:lpstr>DEFINITION OF CONCEPTS</vt:lpstr>
      <vt:lpstr>PRACTICAL USES OF THIS SUBJECT</vt:lpstr>
      <vt:lpstr>FEATURES OF THE TOPIC</vt:lpstr>
      <vt:lpstr>CASE STUDY</vt:lpstr>
      <vt:lpstr>DID YOU KNOW THIS?</vt:lpstr>
      <vt:lpstr>PROBLEM VS. SOLUTION</vt:lpstr>
      <vt:lpstr>PROCESS</vt:lpstr>
      <vt:lpstr>OVERVIEW DIAGRAM</vt:lpstr>
      <vt:lpstr>EXERCISE</vt:lpstr>
      <vt:lpstr>ASSIGNMENT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Faulty equation system</dc:title>
  <cp:lastModifiedBy>DANIELA ALEJANDRA RODRIGUEZ LUCIO</cp:lastModifiedBy>
  <cp:revision>9</cp:revision>
  <dcterms:modified xsi:type="dcterms:W3CDTF">2020-11-22T15:52:53Z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0x01010061CBEEC76F550E4BAC163A4D9CFC5927</vt:lpwstr>
  </property>
</Properties>
</file>